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78" r:id="rId2"/>
    <p:sldId id="257" r:id="rId3"/>
    <p:sldId id="258" r:id="rId4"/>
    <p:sldId id="259" r:id="rId5"/>
    <p:sldId id="262" r:id="rId6"/>
    <p:sldId id="274" r:id="rId7"/>
    <p:sldId id="280" r:id="rId8"/>
    <p:sldId id="266" r:id="rId9"/>
    <p:sldId id="283" r:id="rId10"/>
    <p:sldId id="281" r:id="rId11"/>
    <p:sldId id="267" r:id="rId12"/>
    <p:sldId id="285" r:id="rId13"/>
    <p:sldId id="284" r:id="rId14"/>
    <p:sldId id="277" r:id="rId15"/>
    <p:sldId id="286" r:id="rId16"/>
    <p:sldId id="288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DBA9"/>
    <a:srgbClr val="59D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>
        <p:scale>
          <a:sx n="59" d="100"/>
          <a:sy n="59" d="100"/>
        </p:scale>
        <p:origin x="-1704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39EDCD-53AB-4C9F-A60F-11373CDB2BE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E78DEA4-F5F3-4566-8D2B-593159B36D2B}">
      <dgm:prSet phldrT="[Κείμενο]"/>
      <dgm:spPr/>
      <dgm:t>
        <a:bodyPr/>
        <a:lstStyle/>
        <a:p>
          <a:r>
            <a:rPr lang="el-GR" dirty="0" smtClean="0"/>
            <a:t>Πρακτικές συμβουλές</a:t>
          </a:r>
          <a:endParaRPr lang="el-GR" dirty="0"/>
        </a:p>
      </dgm:t>
    </dgm:pt>
    <dgm:pt modelId="{15F76E09-EED3-4770-97D5-A6611E16EF19}" type="parTrans" cxnId="{0FD581FB-142D-4A1C-B1AF-B704312E350E}">
      <dgm:prSet/>
      <dgm:spPr/>
      <dgm:t>
        <a:bodyPr/>
        <a:lstStyle/>
        <a:p>
          <a:endParaRPr lang="el-GR"/>
        </a:p>
      </dgm:t>
    </dgm:pt>
    <dgm:pt modelId="{60BC04C2-5BF3-47BF-BA05-BC14C8CF3484}" type="sibTrans" cxnId="{0FD581FB-142D-4A1C-B1AF-B704312E350E}">
      <dgm:prSet/>
      <dgm:spPr/>
      <dgm:t>
        <a:bodyPr/>
        <a:lstStyle/>
        <a:p>
          <a:endParaRPr lang="el-GR"/>
        </a:p>
      </dgm:t>
    </dgm:pt>
    <dgm:pt modelId="{3AB75857-8760-4B94-B257-D8FD4054557A}">
      <dgm:prSet phldrT="[Κείμενο]"/>
      <dgm:spPr/>
      <dgm:t>
        <a:bodyPr/>
        <a:lstStyle/>
        <a:p>
          <a:r>
            <a:rPr lang="el-GR" dirty="0" smtClean="0"/>
            <a:t>Εμπιστοσύνη </a:t>
          </a:r>
          <a:endParaRPr lang="el-GR" dirty="0"/>
        </a:p>
      </dgm:t>
    </dgm:pt>
    <dgm:pt modelId="{7193BF40-8154-49DB-AC31-DE57F515264A}" type="parTrans" cxnId="{A934959F-D074-4298-BB7C-7B30265D0FF3}">
      <dgm:prSet/>
      <dgm:spPr/>
      <dgm:t>
        <a:bodyPr/>
        <a:lstStyle/>
        <a:p>
          <a:endParaRPr lang="el-GR"/>
        </a:p>
      </dgm:t>
    </dgm:pt>
    <dgm:pt modelId="{A1A8067A-602C-4B99-9973-90DD05D0AD47}" type="sibTrans" cxnId="{A934959F-D074-4298-BB7C-7B30265D0FF3}">
      <dgm:prSet/>
      <dgm:spPr/>
      <dgm:t>
        <a:bodyPr/>
        <a:lstStyle/>
        <a:p>
          <a:endParaRPr lang="el-GR"/>
        </a:p>
      </dgm:t>
    </dgm:pt>
    <dgm:pt modelId="{0CB1B1D9-80A9-4E0F-9EFD-C05EB03D21E9}">
      <dgm:prSet phldrT="[Κείμενο]"/>
      <dgm:spPr/>
      <dgm:t>
        <a:bodyPr/>
        <a:lstStyle/>
        <a:p>
          <a:r>
            <a:rPr lang="el-GR" dirty="0" smtClean="0"/>
            <a:t>Υποστήριξη </a:t>
          </a:r>
          <a:endParaRPr lang="el-GR" dirty="0"/>
        </a:p>
      </dgm:t>
    </dgm:pt>
    <dgm:pt modelId="{3A4792AD-B751-4C39-8AE3-35BC57C6BF9A}" type="sibTrans" cxnId="{C46861FC-7E0B-493F-9609-B5062B0403C7}">
      <dgm:prSet/>
      <dgm:spPr/>
      <dgm:t>
        <a:bodyPr/>
        <a:lstStyle/>
        <a:p>
          <a:endParaRPr lang="el-GR"/>
        </a:p>
      </dgm:t>
    </dgm:pt>
    <dgm:pt modelId="{92AC40BC-5DDF-4816-B161-CBEE1EB635B5}" type="parTrans" cxnId="{C46861FC-7E0B-493F-9609-B5062B0403C7}">
      <dgm:prSet/>
      <dgm:spPr/>
      <dgm:t>
        <a:bodyPr/>
        <a:lstStyle/>
        <a:p>
          <a:endParaRPr lang="el-GR"/>
        </a:p>
      </dgm:t>
    </dgm:pt>
    <dgm:pt modelId="{4A591478-E653-4F78-9418-40958269B69B}" type="pres">
      <dgm:prSet presAssocID="{8239EDCD-53AB-4C9F-A60F-11373CDB2B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7ED4AF7-DDD5-4DA9-A713-3BAE7E1602E9}" type="pres">
      <dgm:prSet presAssocID="{8239EDCD-53AB-4C9F-A60F-11373CDB2BE3}" presName="cycle" presStyleCnt="0"/>
      <dgm:spPr/>
      <dgm:t>
        <a:bodyPr/>
        <a:lstStyle/>
        <a:p>
          <a:endParaRPr lang="el-GR"/>
        </a:p>
      </dgm:t>
    </dgm:pt>
    <dgm:pt modelId="{D206E1F7-1783-449E-B552-4233D7E16FB1}" type="pres">
      <dgm:prSet presAssocID="{0CB1B1D9-80A9-4E0F-9EFD-C05EB03D21E9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1C67F0A-6496-462C-B918-45B3628A66F0}" type="pres">
      <dgm:prSet presAssocID="{3A4792AD-B751-4C39-8AE3-35BC57C6BF9A}" presName="sibTransFirstNode" presStyleLbl="bgShp" presStyleIdx="0" presStyleCnt="1"/>
      <dgm:spPr/>
      <dgm:t>
        <a:bodyPr/>
        <a:lstStyle/>
        <a:p>
          <a:endParaRPr lang="el-GR"/>
        </a:p>
      </dgm:t>
    </dgm:pt>
    <dgm:pt modelId="{4AAD3413-4DAF-4B07-BD44-F46591AC9652}" type="pres">
      <dgm:prSet presAssocID="{9E78DEA4-F5F3-4566-8D2B-593159B36D2B}" presName="nodeFollowingNodes" presStyleLbl="node1" presStyleIdx="1" presStyleCnt="3" custRadScaleRad="157728" custRadScaleInc="-1609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9089046-AC11-4640-ACF8-611E0644E6B1}" type="pres">
      <dgm:prSet presAssocID="{3AB75857-8760-4B94-B257-D8FD4054557A}" presName="nodeFollowingNodes" presStyleLbl="node1" presStyleIdx="2" presStyleCnt="3" custRadScaleRad="139090" custRadScaleInc="1371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0F1F9EC-D14A-43EB-A8DF-8696EEEB81D1}" type="presOf" srcId="{8239EDCD-53AB-4C9F-A60F-11373CDB2BE3}" destId="{4A591478-E653-4F78-9418-40958269B69B}" srcOrd="0" destOrd="0" presId="urn:microsoft.com/office/officeart/2005/8/layout/cycle3"/>
    <dgm:cxn modelId="{6316FC60-6FA3-4B69-B6D7-484A6C8687A2}" type="presOf" srcId="{9E78DEA4-F5F3-4566-8D2B-593159B36D2B}" destId="{4AAD3413-4DAF-4B07-BD44-F46591AC9652}" srcOrd="0" destOrd="0" presId="urn:microsoft.com/office/officeart/2005/8/layout/cycle3"/>
    <dgm:cxn modelId="{A90DD8A4-37D5-4901-B2A1-3343BECE8D94}" type="presOf" srcId="{3A4792AD-B751-4C39-8AE3-35BC57C6BF9A}" destId="{61C67F0A-6496-462C-B918-45B3628A66F0}" srcOrd="0" destOrd="0" presId="urn:microsoft.com/office/officeart/2005/8/layout/cycle3"/>
    <dgm:cxn modelId="{A934959F-D074-4298-BB7C-7B30265D0FF3}" srcId="{8239EDCD-53AB-4C9F-A60F-11373CDB2BE3}" destId="{3AB75857-8760-4B94-B257-D8FD4054557A}" srcOrd="2" destOrd="0" parTransId="{7193BF40-8154-49DB-AC31-DE57F515264A}" sibTransId="{A1A8067A-602C-4B99-9973-90DD05D0AD47}"/>
    <dgm:cxn modelId="{0FD581FB-142D-4A1C-B1AF-B704312E350E}" srcId="{8239EDCD-53AB-4C9F-A60F-11373CDB2BE3}" destId="{9E78DEA4-F5F3-4566-8D2B-593159B36D2B}" srcOrd="1" destOrd="0" parTransId="{15F76E09-EED3-4770-97D5-A6611E16EF19}" sibTransId="{60BC04C2-5BF3-47BF-BA05-BC14C8CF3484}"/>
    <dgm:cxn modelId="{6C6A0C53-9C8F-4EC6-9C0D-78B5F583E46B}" type="presOf" srcId="{3AB75857-8760-4B94-B257-D8FD4054557A}" destId="{79089046-AC11-4640-ACF8-611E0644E6B1}" srcOrd="0" destOrd="0" presId="urn:microsoft.com/office/officeart/2005/8/layout/cycle3"/>
    <dgm:cxn modelId="{69D29020-157A-440A-8C74-0140228988DE}" type="presOf" srcId="{0CB1B1D9-80A9-4E0F-9EFD-C05EB03D21E9}" destId="{D206E1F7-1783-449E-B552-4233D7E16FB1}" srcOrd="0" destOrd="0" presId="urn:microsoft.com/office/officeart/2005/8/layout/cycle3"/>
    <dgm:cxn modelId="{C46861FC-7E0B-493F-9609-B5062B0403C7}" srcId="{8239EDCD-53AB-4C9F-A60F-11373CDB2BE3}" destId="{0CB1B1D9-80A9-4E0F-9EFD-C05EB03D21E9}" srcOrd="0" destOrd="0" parTransId="{92AC40BC-5DDF-4816-B161-CBEE1EB635B5}" sibTransId="{3A4792AD-B751-4C39-8AE3-35BC57C6BF9A}"/>
    <dgm:cxn modelId="{E3D0F993-D15B-47B1-B34B-05F0BF3CDBD6}" type="presParOf" srcId="{4A591478-E653-4F78-9418-40958269B69B}" destId="{17ED4AF7-DDD5-4DA9-A713-3BAE7E1602E9}" srcOrd="0" destOrd="0" presId="urn:microsoft.com/office/officeart/2005/8/layout/cycle3"/>
    <dgm:cxn modelId="{3CA2814C-ACBD-4E54-B579-8727B2420397}" type="presParOf" srcId="{17ED4AF7-DDD5-4DA9-A713-3BAE7E1602E9}" destId="{D206E1F7-1783-449E-B552-4233D7E16FB1}" srcOrd="0" destOrd="0" presId="urn:microsoft.com/office/officeart/2005/8/layout/cycle3"/>
    <dgm:cxn modelId="{8884CB40-487C-4915-B268-226B0B601AB6}" type="presParOf" srcId="{17ED4AF7-DDD5-4DA9-A713-3BAE7E1602E9}" destId="{61C67F0A-6496-462C-B918-45B3628A66F0}" srcOrd="1" destOrd="0" presId="urn:microsoft.com/office/officeart/2005/8/layout/cycle3"/>
    <dgm:cxn modelId="{595B4F91-3F50-4F3C-B4DA-1CC14FFCD681}" type="presParOf" srcId="{17ED4AF7-DDD5-4DA9-A713-3BAE7E1602E9}" destId="{4AAD3413-4DAF-4B07-BD44-F46591AC9652}" srcOrd="2" destOrd="0" presId="urn:microsoft.com/office/officeart/2005/8/layout/cycle3"/>
    <dgm:cxn modelId="{381901BE-CF8E-4ED5-A12D-2E458144D045}" type="presParOf" srcId="{17ED4AF7-DDD5-4DA9-A713-3BAE7E1602E9}" destId="{79089046-AC11-4640-ACF8-611E0644E6B1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D08E75-A1E7-4D81-A345-98EEAD181BD2}" type="doc">
      <dgm:prSet loTypeId="urn:microsoft.com/office/officeart/2005/8/layout/hierarchy4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55172C0-ACD2-4C90-8A2F-BE875B7E6336}">
      <dgm:prSet phldrT="[Κείμενο]" custT="1"/>
      <dgm:spPr>
        <a:solidFill>
          <a:srgbClr val="E9DBA9"/>
        </a:solidFill>
      </dgm:spPr>
      <dgm:t>
        <a:bodyPr/>
        <a:lstStyle/>
        <a:p>
          <a:r>
            <a:rPr lang="el-GR" sz="1600" b="1" dirty="0" smtClean="0">
              <a:solidFill>
                <a:schemeClr val="tx1"/>
              </a:solidFill>
            </a:rPr>
            <a:t>Ζητώντας  βοήθεια</a:t>
          </a:r>
          <a:r>
            <a:rPr lang="el-GR" sz="1600" dirty="0" smtClean="0"/>
            <a:t>.</a:t>
          </a:r>
          <a:endParaRPr lang="el-GR" sz="1600" dirty="0"/>
        </a:p>
      </dgm:t>
    </dgm:pt>
    <dgm:pt modelId="{D0B40EF9-74B4-480A-9C5B-274571CC6495}" type="parTrans" cxnId="{A39D1454-A91F-45C0-9A41-230B1BD39EAD}">
      <dgm:prSet/>
      <dgm:spPr/>
      <dgm:t>
        <a:bodyPr/>
        <a:lstStyle/>
        <a:p>
          <a:endParaRPr lang="el-GR" sz="1600"/>
        </a:p>
      </dgm:t>
    </dgm:pt>
    <dgm:pt modelId="{BF9DFC01-5D80-4783-B8CA-BDF8A713F7DD}" type="sibTrans" cxnId="{A39D1454-A91F-45C0-9A41-230B1BD39EAD}">
      <dgm:prSet/>
      <dgm:spPr/>
      <dgm:t>
        <a:bodyPr/>
        <a:lstStyle/>
        <a:p>
          <a:endParaRPr lang="el-GR" sz="1600"/>
        </a:p>
      </dgm:t>
    </dgm:pt>
    <dgm:pt modelId="{E4AF71B0-9C68-44D4-97A5-7AA40CF2AD0B}">
      <dgm:prSet phldrT="[Κείμενο]" custT="1"/>
      <dgm:spPr>
        <a:solidFill>
          <a:srgbClr val="E9DBA9"/>
        </a:solidFill>
      </dgm:spPr>
      <dgm:t>
        <a:bodyPr/>
        <a:lstStyle/>
        <a:p>
          <a:r>
            <a:rPr lang="el-GR" sz="1600" b="1" dirty="0" smtClean="0">
              <a:solidFill>
                <a:schemeClr val="tx1"/>
              </a:solidFill>
            </a:rPr>
            <a:t>Έχοντας  μαζί μου κασετοφωνάκι, χάρτη και σημειωματάριο</a:t>
          </a:r>
          <a:endParaRPr lang="el-GR" sz="1600" b="1" dirty="0">
            <a:solidFill>
              <a:schemeClr val="tx1"/>
            </a:solidFill>
          </a:endParaRPr>
        </a:p>
      </dgm:t>
    </dgm:pt>
    <dgm:pt modelId="{80F8085A-FD50-4A3C-9472-EDE07A3254C1}" type="parTrans" cxnId="{3E1BC700-8415-4557-81EB-E91D508C92B1}">
      <dgm:prSet/>
      <dgm:spPr/>
      <dgm:t>
        <a:bodyPr/>
        <a:lstStyle/>
        <a:p>
          <a:endParaRPr lang="el-GR" sz="1600"/>
        </a:p>
      </dgm:t>
    </dgm:pt>
    <dgm:pt modelId="{6D12151B-14D8-4ED0-93B7-8095668F1B2E}" type="sibTrans" cxnId="{3E1BC700-8415-4557-81EB-E91D508C92B1}">
      <dgm:prSet/>
      <dgm:spPr/>
      <dgm:t>
        <a:bodyPr/>
        <a:lstStyle/>
        <a:p>
          <a:endParaRPr lang="el-GR" sz="1600"/>
        </a:p>
      </dgm:t>
    </dgm:pt>
    <dgm:pt modelId="{45B31F99-46A1-460A-B6C8-72B9C8A26A42}">
      <dgm:prSet phldrT="[Κείμενο]" custT="1"/>
      <dgm:spPr>
        <a:solidFill>
          <a:srgbClr val="E9DBA9"/>
        </a:solidFill>
      </dgm:spPr>
      <dgm:t>
        <a:bodyPr/>
        <a:lstStyle/>
        <a:p>
          <a:r>
            <a:rPr lang="el-GR" sz="1600" b="1" dirty="0" smtClean="0">
              <a:solidFill>
                <a:schemeClr val="tx1"/>
              </a:solidFill>
            </a:rPr>
            <a:t>Αν την πρώτη φορά κάθε διαδρομής την κάνω με παρέα.</a:t>
          </a:r>
          <a:endParaRPr lang="el-GR" sz="1600" b="1" dirty="0">
            <a:solidFill>
              <a:schemeClr val="tx1"/>
            </a:solidFill>
          </a:endParaRPr>
        </a:p>
      </dgm:t>
    </dgm:pt>
    <dgm:pt modelId="{7D89CBD9-D6AF-4EC4-BB37-80E7540790EC}" type="parTrans" cxnId="{9BF4F211-C7C5-4457-A1F5-7D35E51AFF70}">
      <dgm:prSet/>
      <dgm:spPr/>
      <dgm:t>
        <a:bodyPr/>
        <a:lstStyle/>
        <a:p>
          <a:endParaRPr lang="el-GR" sz="1600"/>
        </a:p>
      </dgm:t>
    </dgm:pt>
    <dgm:pt modelId="{99554382-6A38-40D2-8E7D-D546D3911923}" type="sibTrans" cxnId="{9BF4F211-C7C5-4457-A1F5-7D35E51AFF70}">
      <dgm:prSet/>
      <dgm:spPr/>
      <dgm:t>
        <a:bodyPr/>
        <a:lstStyle/>
        <a:p>
          <a:endParaRPr lang="el-GR" sz="1600"/>
        </a:p>
      </dgm:t>
    </dgm:pt>
    <dgm:pt modelId="{18784E3D-75C3-45FC-9F86-F57E2148BED0}">
      <dgm:prSet phldrT="[Κείμενο]" custT="1"/>
      <dgm:spPr>
        <a:solidFill>
          <a:srgbClr val="E9DBA9"/>
        </a:solidFill>
      </dgm:spPr>
      <dgm:t>
        <a:bodyPr/>
        <a:lstStyle/>
        <a:p>
          <a:r>
            <a:rPr lang="el-GR" sz="1600" b="1" dirty="0" smtClean="0">
              <a:solidFill>
                <a:schemeClr val="tx1"/>
              </a:solidFill>
            </a:rPr>
            <a:t>Κάνοντας κολπάκια για να ξεχωρίζω το δεξί και το αριστερό</a:t>
          </a:r>
          <a:endParaRPr lang="el-GR" sz="1600" b="1" dirty="0">
            <a:solidFill>
              <a:schemeClr val="tx1"/>
            </a:solidFill>
          </a:endParaRPr>
        </a:p>
      </dgm:t>
    </dgm:pt>
    <dgm:pt modelId="{7A89D41D-8358-44BF-9EC4-7B78C9C8C81E}" type="parTrans" cxnId="{8DCEB2CA-31D7-43A5-BFFE-07AC2B19F298}">
      <dgm:prSet/>
      <dgm:spPr/>
      <dgm:t>
        <a:bodyPr/>
        <a:lstStyle/>
        <a:p>
          <a:endParaRPr lang="el-GR" sz="1600"/>
        </a:p>
      </dgm:t>
    </dgm:pt>
    <dgm:pt modelId="{16A4F19D-44F4-44F3-8EC7-72139542952B}" type="sibTrans" cxnId="{8DCEB2CA-31D7-43A5-BFFE-07AC2B19F298}">
      <dgm:prSet/>
      <dgm:spPr/>
      <dgm:t>
        <a:bodyPr/>
        <a:lstStyle/>
        <a:p>
          <a:endParaRPr lang="el-GR" sz="1600"/>
        </a:p>
      </dgm:t>
    </dgm:pt>
    <dgm:pt modelId="{3A27199C-C34B-426C-A173-05C6B22F822D}">
      <dgm:prSet phldrT="[Κείμενο]" custT="1"/>
      <dgm:spPr>
        <a:solidFill>
          <a:srgbClr val="E9DBA9"/>
        </a:solidFill>
      </dgm:spPr>
      <dgm:t>
        <a:bodyPr/>
        <a:lstStyle/>
        <a:p>
          <a:r>
            <a:rPr lang="el-GR" sz="1600" dirty="0" smtClean="0">
              <a:solidFill>
                <a:schemeClr val="tx1"/>
              </a:solidFill>
            </a:rPr>
            <a:t>Βάζοντας  σημάδια στο δρόμο μου.</a:t>
          </a:r>
          <a:endParaRPr lang="el-GR" sz="1600" dirty="0">
            <a:solidFill>
              <a:schemeClr val="tx1"/>
            </a:solidFill>
          </a:endParaRPr>
        </a:p>
      </dgm:t>
    </dgm:pt>
    <dgm:pt modelId="{9D9281F9-C032-458D-A40D-5B8C75A4C444}" type="parTrans" cxnId="{80BA1188-ACD8-4ED6-96EB-A0DB859E0AD8}">
      <dgm:prSet/>
      <dgm:spPr/>
      <dgm:t>
        <a:bodyPr/>
        <a:lstStyle/>
        <a:p>
          <a:endParaRPr lang="el-GR" sz="1600"/>
        </a:p>
      </dgm:t>
    </dgm:pt>
    <dgm:pt modelId="{5156B1F5-BA73-407E-804F-AE91646D00B1}" type="sibTrans" cxnId="{80BA1188-ACD8-4ED6-96EB-A0DB859E0AD8}">
      <dgm:prSet/>
      <dgm:spPr/>
      <dgm:t>
        <a:bodyPr/>
        <a:lstStyle/>
        <a:p>
          <a:endParaRPr lang="el-GR" sz="1600"/>
        </a:p>
      </dgm:t>
    </dgm:pt>
    <dgm:pt modelId="{1BBC6F6F-A573-4F16-BC19-88513CF9C8AC}">
      <dgm:prSet phldrT="[Κείμενο]" custT="1"/>
      <dgm:spPr>
        <a:solidFill>
          <a:srgbClr val="E9DBA9"/>
        </a:solidFill>
      </dgm:spPr>
      <dgm:t>
        <a:bodyPr/>
        <a:lstStyle/>
        <a:p>
          <a:r>
            <a:rPr lang="el-GR" sz="1600" b="1" dirty="0" smtClean="0">
              <a:solidFill>
                <a:schemeClr val="tx1"/>
              </a:solidFill>
            </a:rPr>
            <a:t>Αν εμπιστεύομαι όλες τις αισθήσεις μου, αλλά και τη διαίσθησή μου.</a:t>
          </a:r>
          <a:endParaRPr lang="el-GR" sz="1600" b="1" dirty="0">
            <a:solidFill>
              <a:schemeClr val="tx1"/>
            </a:solidFill>
          </a:endParaRPr>
        </a:p>
      </dgm:t>
    </dgm:pt>
    <dgm:pt modelId="{CC9C0EBD-6F95-4370-B11D-54C2CB515F12}" type="parTrans" cxnId="{6D97BFAD-A4CB-4F9C-AFE9-AF0F82C6DB09}">
      <dgm:prSet/>
      <dgm:spPr/>
      <dgm:t>
        <a:bodyPr/>
        <a:lstStyle/>
        <a:p>
          <a:endParaRPr lang="el-GR" sz="1600"/>
        </a:p>
      </dgm:t>
    </dgm:pt>
    <dgm:pt modelId="{4F53FFA1-3484-438B-91D2-72B7E477E2DA}" type="sibTrans" cxnId="{6D97BFAD-A4CB-4F9C-AFE9-AF0F82C6DB09}">
      <dgm:prSet/>
      <dgm:spPr/>
      <dgm:t>
        <a:bodyPr/>
        <a:lstStyle/>
        <a:p>
          <a:endParaRPr lang="el-GR" sz="1600"/>
        </a:p>
      </dgm:t>
    </dgm:pt>
    <dgm:pt modelId="{B009EC96-BAD4-4C5D-AA31-D126153D56B9}" type="pres">
      <dgm:prSet presAssocID="{5CD08E75-A1E7-4D81-A345-98EEAD181BD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CAE8A549-A6AF-4FB9-B2FB-A543BD9B41DF}" type="pres">
      <dgm:prSet presAssocID="{355172C0-ACD2-4C90-8A2F-BE875B7E6336}" presName="vertOne" presStyleCnt="0"/>
      <dgm:spPr/>
    </dgm:pt>
    <dgm:pt modelId="{A6BB8381-679B-48A5-94D8-250F4797A161}" type="pres">
      <dgm:prSet presAssocID="{355172C0-ACD2-4C90-8A2F-BE875B7E6336}" presName="txOne" presStyleLbl="node0" presStyleIdx="0" presStyleCnt="3" custScaleX="84360" custScaleY="20230" custLinFactY="1985" custLinFactNeighborX="1504" custLinFactNeighborY="10000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2973585-4F87-47B5-93D3-391AD8C459DD}" type="pres">
      <dgm:prSet presAssocID="{355172C0-ACD2-4C90-8A2F-BE875B7E6336}" presName="parTransOne" presStyleCnt="0"/>
      <dgm:spPr/>
    </dgm:pt>
    <dgm:pt modelId="{A0AEC92E-C2AD-4E10-A952-D6E3C39C23BA}" type="pres">
      <dgm:prSet presAssocID="{355172C0-ACD2-4C90-8A2F-BE875B7E6336}" presName="horzOne" presStyleCnt="0"/>
      <dgm:spPr/>
    </dgm:pt>
    <dgm:pt modelId="{D0DB0469-AF99-44B0-AC7E-402328D8D139}" type="pres">
      <dgm:prSet presAssocID="{E4AF71B0-9C68-44D4-97A5-7AA40CF2AD0B}" presName="vertTwo" presStyleCnt="0"/>
      <dgm:spPr/>
    </dgm:pt>
    <dgm:pt modelId="{D7D34618-E637-47CD-B534-82F988B7D201}" type="pres">
      <dgm:prSet presAssocID="{E4AF71B0-9C68-44D4-97A5-7AA40CF2AD0B}" presName="txTwo" presStyleLbl="node2" presStyleIdx="0" presStyleCnt="3" custScaleX="95802" custScaleY="35028" custLinFactNeighborX="5695" custLinFactNeighborY="2994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ECE74F95-EE2F-49A8-B40E-F402BF23D8C6}" type="pres">
      <dgm:prSet presAssocID="{E4AF71B0-9C68-44D4-97A5-7AA40CF2AD0B}" presName="horzTwo" presStyleCnt="0"/>
      <dgm:spPr/>
    </dgm:pt>
    <dgm:pt modelId="{C80141B2-D10C-45CA-BF09-BB74C0C8183C}" type="pres">
      <dgm:prSet presAssocID="{BF9DFC01-5D80-4783-B8CA-BDF8A713F7DD}" presName="sibSpaceOne" presStyleCnt="0"/>
      <dgm:spPr/>
    </dgm:pt>
    <dgm:pt modelId="{F6D1147C-BBBB-44F4-8158-4CC237F5F0D1}" type="pres">
      <dgm:prSet presAssocID="{45B31F99-46A1-460A-B6C8-72B9C8A26A42}" presName="vertOne" presStyleCnt="0"/>
      <dgm:spPr/>
    </dgm:pt>
    <dgm:pt modelId="{ABCCEE14-B87B-499B-879D-310E55D1A013}" type="pres">
      <dgm:prSet presAssocID="{45B31F99-46A1-460A-B6C8-72B9C8A26A42}" presName="txOne" presStyleLbl="node0" presStyleIdx="1" presStyleCnt="3" custScaleY="33580" custLinFactX="23167" custLinFactNeighborX="100000" custLinFactNeighborY="3378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42EDABA3-A9BE-49B6-922A-D2453FBAEFAD}" type="pres">
      <dgm:prSet presAssocID="{45B31F99-46A1-460A-B6C8-72B9C8A26A42}" presName="parTransOne" presStyleCnt="0"/>
      <dgm:spPr/>
    </dgm:pt>
    <dgm:pt modelId="{AD269455-3BA3-4A2D-AC52-E297AE7CC873}" type="pres">
      <dgm:prSet presAssocID="{45B31F99-46A1-460A-B6C8-72B9C8A26A42}" presName="horzOne" presStyleCnt="0"/>
      <dgm:spPr/>
    </dgm:pt>
    <dgm:pt modelId="{6CD6CE7B-D1B9-4FB1-BEBD-342896FD6894}" type="pres">
      <dgm:prSet presAssocID="{18784E3D-75C3-45FC-9F86-F57E2148BED0}" presName="vertTwo" presStyleCnt="0"/>
      <dgm:spPr/>
    </dgm:pt>
    <dgm:pt modelId="{253C168F-0435-4754-A01D-337A91DAD38A}" type="pres">
      <dgm:prSet presAssocID="{18784E3D-75C3-45FC-9F86-F57E2148BED0}" presName="txTwo" presStyleLbl="node2" presStyleIdx="1" presStyleCnt="3" custScaleX="72274" custScaleY="45453" custLinFactNeighborX="-6579" custLinFactNeighborY="74769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935DF5BE-670A-441F-AB31-A7049A328CE8}" type="pres">
      <dgm:prSet presAssocID="{18784E3D-75C3-45FC-9F86-F57E2148BED0}" presName="horzTwo" presStyleCnt="0"/>
      <dgm:spPr/>
    </dgm:pt>
    <dgm:pt modelId="{085B7D68-FF91-4EAD-AB06-83E1B7C634BA}" type="pres">
      <dgm:prSet presAssocID="{99554382-6A38-40D2-8E7D-D546D3911923}" presName="sibSpaceOne" presStyleCnt="0"/>
      <dgm:spPr/>
    </dgm:pt>
    <dgm:pt modelId="{3D55BDE8-0480-4D54-BBA3-EC9A699A2DF2}" type="pres">
      <dgm:prSet presAssocID="{3A27199C-C34B-426C-A173-05C6B22F822D}" presName="vertOne" presStyleCnt="0"/>
      <dgm:spPr/>
    </dgm:pt>
    <dgm:pt modelId="{9E5F047B-680B-43AE-9A3C-FFF83FD1DCE0}" type="pres">
      <dgm:prSet presAssocID="{3A27199C-C34B-426C-A173-05C6B22F822D}" presName="txOne" presStyleLbl="node0" presStyleIdx="2" presStyleCnt="3" custScaleX="65548" custScaleY="29766" custLinFactY="52190" custLinFactNeighborX="13973" custLinFactNeighborY="10000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DF007FAA-9886-4038-9C61-04647F816705}" type="pres">
      <dgm:prSet presAssocID="{3A27199C-C34B-426C-A173-05C6B22F822D}" presName="parTransOne" presStyleCnt="0"/>
      <dgm:spPr/>
    </dgm:pt>
    <dgm:pt modelId="{3A968A1F-F8C7-41A5-80B7-12A3BD37B017}" type="pres">
      <dgm:prSet presAssocID="{3A27199C-C34B-426C-A173-05C6B22F822D}" presName="horzOne" presStyleCnt="0"/>
      <dgm:spPr/>
    </dgm:pt>
    <dgm:pt modelId="{87C97AD7-CA9B-477D-8EE3-5A167FC4DFA1}" type="pres">
      <dgm:prSet presAssocID="{1BBC6F6F-A573-4F16-BC19-88513CF9C8AC}" presName="vertTwo" presStyleCnt="0"/>
      <dgm:spPr/>
    </dgm:pt>
    <dgm:pt modelId="{D83FC178-0C2E-4272-A71F-4DA30205FFF2}" type="pres">
      <dgm:prSet presAssocID="{1BBC6F6F-A573-4F16-BC19-88513CF9C8AC}" presName="txTwo" presStyleLbl="node2" presStyleIdx="2" presStyleCnt="3" custScaleY="39965" custLinFactNeighborX="-1910" custLinFactNeighborY="55329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DF99D4A8-7AE1-4E19-B1B5-E40D03A814B8}" type="pres">
      <dgm:prSet presAssocID="{1BBC6F6F-A573-4F16-BC19-88513CF9C8AC}" presName="horzTwo" presStyleCnt="0"/>
      <dgm:spPr/>
    </dgm:pt>
  </dgm:ptLst>
  <dgm:cxnLst>
    <dgm:cxn modelId="{8DCEB2CA-31D7-43A5-BFFE-07AC2B19F298}" srcId="{45B31F99-46A1-460A-B6C8-72B9C8A26A42}" destId="{18784E3D-75C3-45FC-9F86-F57E2148BED0}" srcOrd="0" destOrd="0" parTransId="{7A89D41D-8358-44BF-9EC4-7B78C9C8C81E}" sibTransId="{16A4F19D-44F4-44F3-8EC7-72139542952B}"/>
    <dgm:cxn modelId="{A39D1454-A91F-45C0-9A41-230B1BD39EAD}" srcId="{5CD08E75-A1E7-4D81-A345-98EEAD181BD2}" destId="{355172C0-ACD2-4C90-8A2F-BE875B7E6336}" srcOrd="0" destOrd="0" parTransId="{D0B40EF9-74B4-480A-9C5B-274571CC6495}" sibTransId="{BF9DFC01-5D80-4783-B8CA-BDF8A713F7DD}"/>
    <dgm:cxn modelId="{9BF4F211-C7C5-4457-A1F5-7D35E51AFF70}" srcId="{5CD08E75-A1E7-4D81-A345-98EEAD181BD2}" destId="{45B31F99-46A1-460A-B6C8-72B9C8A26A42}" srcOrd="1" destOrd="0" parTransId="{7D89CBD9-D6AF-4EC4-BB37-80E7540790EC}" sibTransId="{99554382-6A38-40D2-8E7D-D546D3911923}"/>
    <dgm:cxn modelId="{F286C29D-F971-40D1-AA0B-A3CE42E23574}" type="presOf" srcId="{45B31F99-46A1-460A-B6C8-72B9C8A26A42}" destId="{ABCCEE14-B87B-499B-879D-310E55D1A013}" srcOrd="0" destOrd="0" presId="urn:microsoft.com/office/officeart/2005/8/layout/hierarchy4"/>
    <dgm:cxn modelId="{A27EDE57-BDAD-46F8-A059-9AB2388AAE40}" type="presOf" srcId="{18784E3D-75C3-45FC-9F86-F57E2148BED0}" destId="{253C168F-0435-4754-A01D-337A91DAD38A}" srcOrd="0" destOrd="0" presId="urn:microsoft.com/office/officeart/2005/8/layout/hierarchy4"/>
    <dgm:cxn modelId="{80BA1188-ACD8-4ED6-96EB-A0DB859E0AD8}" srcId="{5CD08E75-A1E7-4D81-A345-98EEAD181BD2}" destId="{3A27199C-C34B-426C-A173-05C6B22F822D}" srcOrd="2" destOrd="0" parTransId="{9D9281F9-C032-458D-A40D-5B8C75A4C444}" sibTransId="{5156B1F5-BA73-407E-804F-AE91646D00B1}"/>
    <dgm:cxn modelId="{6D97BFAD-A4CB-4F9C-AFE9-AF0F82C6DB09}" srcId="{3A27199C-C34B-426C-A173-05C6B22F822D}" destId="{1BBC6F6F-A573-4F16-BC19-88513CF9C8AC}" srcOrd="0" destOrd="0" parTransId="{CC9C0EBD-6F95-4370-B11D-54C2CB515F12}" sibTransId="{4F53FFA1-3484-438B-91D2-72B7E477E2DA}"/>
    <dgm:cxn modelId="{5C3FC255-416B-4093-91AA-2ACC622D75ED}" type="presOf" srcId="{355172C0-ACD2-4C90-8A2F-BE875B7E6336}" destId="{A6BB8381-679B-48A5-94D8-250F4797A161}" srcOrd="0" destOrd="0" presId="urn:microsoft.com/office/officeart/2005/8/layout/hierarchy4"/>
    <dgm:cxn modelId="{1A1F9F99-0601-424F-82A6-5A9E5BA055E3}" type="presOf" srcId="{3A27199C-C34B-426C-A173-05C6B22F822D}" destId="{9E5F047B-680B-43AE-9A3C-FFF83FD1DCE0}" srcOrd="0" destOrd="0" presId="urn:microsoft.com/office/officeart/2005/8/layout/hierarchy4"/>
    <dgm:cxn modelId="{3E1BC700-8415-4557-81EB-E91D508C92B1}" srcId="{355172C0-ACD2-4C90-8A2F-BE875B7E6336}" destId="{E4AF71B0-9C68-44D4-97A5-7AA40CF2AD0B}" srcOrd="0" destOrd="0" parTransId="{80F8085A-FD50-4A3C-9472-EDE07A3254C1}" sibTransId="{6D12151B-14D8-4ED0-93B7-8095668F1B2E}"/>
    <dgm:cxn modelId="{8D82FC75-90BE-40CB-96D4-6BF9AFAB230E}" type="presOf" srcId="{E4AF71B0-9C68-44D4-97A5-7AA40CF2AD0B}" destId="{D7D34618-E637-47CD-B534-82F988B7D201}" srcOrd="0" destOrd="0" presId="urn:microsoft.com/office/officeart/2005/8/layout/hierarchy4"/>
    <dgm:cxn modelId="{166595AC-4353-4D42-B6AC-6622846FF253}" type="presOf" srcId="{1BBC6F6F-A573-4F16-BC19-88513CF9C8AC}" destId="{D83FC178-0C2E-4272-A71F-4DA30205FFF2}" srcOrd="0" destOrd="0" presId="urn:microsoft.com/office/officeart/2005/8/layout/hierarchy4"/>
    <dgm:cxn modelId="{9CD924CF-C09D-430D-947C-A21117F57656}" type="presOf" srcId="{5CD08E75-A1E7-4D81-A345-98EEAD181BD2}" destId="{B009EC96-BAD4-4C5D-AA31-D126153D56B9}" srcOrd="0" destOrd="0" presId="urn:microsoft.com/office/officeart/2005/8/layout/hierarchy4"/>
    <dgm:cxn modelId="{CFC07327-DB20-40DD-9692-A7A18C37F1AC}" type="presParOf" srcId="{B009EC96-BAD4-4C5D-AA31-D126153D56B9}" destId="{CAE8A549-A6AF-4FB9-B2FB-A543BD9B41DF}" srcOrd="0" destOrd="0" presId="urn:microsoft.com/office/officeart/2005/8/layout/hierarchy4"/>
    <dgm:cxn modelId="{515539E1-5E79-46D7-B552-66C24853ECF8}" type="presParOf" srcId="{CAE8A549-A6AF-4FB9-B2FB-A543BD9B41DF}" destId="{A6BB8381-679B-48A5-94D8-250F4797A161}" srcOrd="0" destOrd="0" presId="urn:microsoft.com/office/officeart/2005/8/layout/hierarchy4"/>
    <dgm:cxn modelId="{C25A173E-DDBB-42E6-8174-5CAB0AA7D0B3}" type="presParOf" srcId="{CAE8A549-A6AF-4FB9-B2FB-A543BD9B41DF}" destId="{22973585-4F87-47B5-93D3-391AD8C459DD}" srcOrd="1" destOrd="0" presId="urn:microsoft.com/office/officeart/2005/8/layout/hierarchy4"/>
    <dgm:cxn modelId="{735647F6-BE3A-44ED-9669-E2D6C205E8EA}" type="presParOf" srcId="{CAE8A549-A6AF-4FB9-B2FB-A543BD9B41DF}" destId="{A0AEC92E-C2AD-4E10-A952-D6E3C39C23BA}" srcOrd="2" destOrd="0" presId="urn:microsoft.com/office/officeart/2005/8/layout/hierarchy4"/>
    <dgm:cxn modelId="{BDF9EDDD-D1CF-4B22-ADE7-A00ECAA6D0D2}" type="presParOf" srcId="{A0AEC92E-C2AD-4E10-A952-D6E3C39C23BA}" destId="{D0DB0469-AF99-44B0-AC7E-402328D8D139}" srcOrd="0" destOrd="0" presId="urn:microsoft.com/office/officeart/2005/8/layout/hierarchy4"/>
    <dgm:cxn modelId="{CA0DB797-9009-43F1-9F4B-BB9A91D700E9}" type="presParOf" srcId="{D0DB0469-AF99-44B0-AC7E-402328D8D139}" destId="{D7D34618-E637-47CD-B534-82F988B7D201}" srcOrd="0" destOrd="0" presId="urn:microsoft.com/office/officeart/2005/8/layout/hierarchy4"/>
    <dgm:cxn modelId="{FD7CAA30-AA5F-4DB2-8D62-3CF26979B480}" type="presParOf" srcId="{D0DB0469-AF99-44B0-AC7E-402328D8D139}" destId="{ECE74F95-EE2F-49A8-B40E-F402BF23D8C6}" srcOrd="1" destOrd="0" presId="urn:microsoft.com/office/officeart/2005/8/layout/hierarchy4"/>
    <dgm:cxn modelId="{86570C65-6816-4A46-9458-279AFD992631}" type="presParOf" srcId="{B009EC96-BAD4-4C5D-AA31-D126153D56B9}" destId="{C80141B2-D10C-45CA-BF09-BB74C0C8183C}" srcOrd="1" destOrd="0" presId="urn:microsoft.com/office/officeart/2005/8/layout/hierarchy4"/>
    <dgm:cxn modelId="{51373E2B-4222-42B5-9D81-82FA2DB06774}" type="presParOf" srcId="{B009EC96-BAD4-4C5D-AA31-D126153D56B9}" destId="{F6D1147C-BBBB-44F4-8158-4CC237F5F0D1}" srcOrd="2" destOrd="0" presId="urn:microsoft.com/office/officeart/2005/8/layout/hierarchy4"/>
    <dgm:cxn modelId="{F268860A-5610-4476-BB49-EFD7BF0EF785}" type="presParOf" srcId="{F6D1147C-BBBB-44F4-8158-4CC237F5F0D1}" destId="{ABCCEE14-B87B-499B-879D-310E55D1A013}" srcOrd="0" destOrd="0" presId="urn:microsoft.com/office/officeart/2005/8/layout/hierarchy4"/>
    <dgm:cxn modelId="{BFFBD228-C942-4ACD-A1B5-98BAE3EB3A8E}" type="presParOf" srcId="{F6D1147C-BBBB-44F4-8158-4CC237F5F0D1}" destId="{42EDABA3-A9BE-49B6-922A-D2453FBAEFAD}" srcOrd="1" destOrd="0" presId="urn:microsoft.com/office/officeart/2005/8/layout/hierarchy4"/>
    <dgm:cxn modelId="{3694BC3A-F84C-4FB2-8C17-9A1900D86962}" type="presParOf" srcId="{F6D1147C-BBBB-44F4-8158-4CC237F5F0D1}" destId="{AD269455-3BA3-4A2D-AC52-E297AE7CC873}" srcOrd="2" destOrd="0" presId="urn:microsoft.com/office/officeart/2005/8/layout/hierarchy4"/>
    <dgm:cxn modelId="{1FAC6E2A-13C9-41A7-B677-A984C420DF7F}" type="presParOf" srcId="{AD269455-3BA3-4A2D-AC52-E297AE7CC873}" destId="{6CD6CE7B-D1B9-4FB1-BEBD-342896FD6894}" srcOrd="0" destOrd="0" presId="urn:microsoft.com/office/officeart/2005/8/layout/hierarchy4"/>
    <dgm:cxn modelId="{7CEBBED4-AB3C-49BC-81A8-DDB3BBCB3E01}" type="presParOf" srcId="{6CD6CE7B-D1B9-4FB1-BEBD-342896FD6894}" destId="{253C168F-0435-4754-A01D-337A91DAD38A}" srcOrd="0" destOrd="0" presId="urn:microsoft.com/office/officeart/2005/8/layout/hierarchy4"/>
    <dgm:cxn modelId="{6E195444-10B3-49A1-B7F9-01D6B2ECD9C4}" type="presParOf" srcId="{6CD6CE7B-D1B9-4FB1-BEBD-342896FD6894}" destId="{935DF5BE-670A-441F-AB31-A7049A328CE8}" srcOrd="1" destOrd="0" presId="urn:microsoft.com/office/officeart/2005/8/layout/hierarchy4"/>
    <dgm:cxn modelId="{9C1E2040-AAB7-4B2B-9459-D077972615FA}" type="presParOf" srcId="{B009EC96-BAD4-4C5D-AA31-D126153D56B9}" destId="{085B7D68-FF91-4EAD-AB06-83E1B7C634BA}" srcOrd="3" destOrd="0" presId="urn:microsoft.com/office/officeart/2005/8/layout/hierarchy4"/>
    <dgm:cxn modelId="{97152962-B214-4100-965F-38A95268F99A}" type="presParOf" srcId="{B009EC96-BAD4-4C5D-AA31-D126153D56B9}" destId="{3D55BDE8-0480-4D54-BBA3-EC9A699A2DF2}" srcOrd="4" destOrd="0" presId="urn:microsoft.com/office/officeart/2005/8/layout/hierarchy4"/>
    <dgm:cxn modelId="{79CAEE63-CEF3-42D2-8643-E68E775D59F7}" type="presParOf" srcId="{3D55BDE8-0480-4D54-BBA3-EC9A699A2DF2}" destId="{9E5F047B-680B-43AE-9A3C-FFF83FD1DCE0}" srcOrd="0" destOrd="0" presId="urn:microsoft.com/office/officeart/2005/8/layout/hierarchy4"/>
    <dgm:cxn modelId="{43A65A23-10F2-42B3-8E62-7864A5F81559}" type="presParOf" srcId="{3D55BDE8-0480-4D54-BBA3-EC9A699A2DF2}" destId="{DF007FAA-9886-4038-9C61-04647F816705}" srcOrd="1" destOrd="0" presId="urn:microsoft.com/office/officeart/2005/8/layout/hierarchy4"/>
    <dgm:cxn modelId="{D200953C-5DD2-49BF-A9C0-8DD38B5ABDB1}" type="presParOf" srcId="{3D55BDE8-0480-4D54-BBA3-EC9A699A2DF2}" destId="{3A968A1F-F8C7-41A5-80B7-12A3BD37B017}" srcOrd="2" destOrd="0" presId="urn:microsoft.com/office/officeart/2005/8/layout/hierarchy4"/>
    <dgm:cxn modelId="{239F2782-9F78-497E-ACFF-4D0BC60CDCE1}" type="presParOf" srcId="{3A968A1F-F8C7-41A5-80B7-12A3BD37B017}" destId="{87C97AD7-CA9B-477D-8EE3-5A167FC4DFA1}" srcOrd="0" destOrd="0" presId="urn:microsoft.com/office/officeart/2005/8/layout/hierarchy4"/>
    <dgm:cxn modelId="{9A6A2464-62C7-4907-86EB-8728ADB9FAE3}" type="presParOf" srcId="{87C97AD7-CA9B-477D-8EE3-5A167FC4DFA1}" destId="{D83FC178-0C2E-4272-A71F-4DA30205FFF2}" srcOrd="0" destOrd="0" presId="urn:microsoft.com/office/officeart/2005/8/layout/hierarchy4"/>
    <dgm:cxn modelId="{B3917811-874C-4D71-991E-C564F14784BE}" type="presParOf" srcId="{87C97AD7-CA9B-477D-8EE3-5A167FC4DFA1}" destId="{DF99D4A8-7AE1-4E19-B1B5-E40D03A814B8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7B7D5F-20E1-493A-A17F-636C7102D7F3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392AF48-49BB-4739-84F6-4F345599D528}">
      <dgm:prSet phldrT="[Κείμενο]" custT="1"/>
      <dgm:spPr/>
      <dgm:t>
        <a:bodyPr/>
        <a:lstStyle/>
        <a:p>
          <a:r>
            <a:rPr lang="el-GR" sz="2000" b="1" dirty="0" smtClean="0"/>
            <a:t>Αν έχω  χρόνο</a:t>
          </a:r>
          <a:endParaRPr lang="el-GR" sz="2000" b="1" dirty="0"/>
        </a:p>
      </dgm:t>
    </dgm:pt>
    <dgm:pt modelId="{9017E100-8538-4F3A-A7A9-0C8D79494527}" type="parTrans" cxnId="{250B9EAB-DB3D-48E6-BDCD-E53C87CEF464}">
      <dgm:prSet/>
      <dgm:spPr/>
      <dgm:t>
        <a:bodyPr/>
        <a:lstStyle/>
        <a:p>
          <a:endParaRPr lang="el-GR"/>
        </a:p>
      </dgm:t>
    </dgm:pt>
    <dgm:pt modelId="{6B530703-3F1B-4FE3-8780-DBF02A06B85C}" type="sibTrans" cxnId="{250B9EAB-DB3D-48E6-BDCD-E53C87CEF464}">
      <dgm:prSet/>
      <dgm:spPr/>
      <dgm:t>
        <a:bodyPr/>
        <a:lstStyle/>
        <a:p>
          <a:endParaRPr lang="el-GR"/>
        </a:p>
      </dgm:t>
    </dgm:pt>
    <dgm:pt modelId="{6E6A8660-D1B8-4687-8210-716DB56DD970}">
      <dgm:prSet phldrT="[Κείμενο]" custT="1"/>
      <dgm:spPr/>
      <dgm:t>
        <a:bodyPr/>
        <a:lstStyle/>
        <a:p>
          <a:r>
            <a:rPr lang="el-GR" sz="2000" b="1" dirty="0" smtClean="0"/>
            <a:t>Αν φορώ  ρολόι</a:t>
          </a:r>
          <a:endParaRPr lang="el-GR" sz="2000" b="1" dirty="0"/>
        </a:p>
      </dgm:t>
    </dgm:pt>
    <dgm:pt modelId="{6084A4A6-57B4-462A-809B-7F3FEF00E0EF}" type="parTrans" cxnId="{4FAE9E5F-ED1D-448F-93DB-3C6F6B245F18}">
      <dgm:prSet/>
      <dgm:spPr/>
      <dgm:t>
        <a:bodyPr/>
        <a:lstStyle/>
        <a:p>
          <a:endParaRPr lang="el-GR"/>
        </a:p>
      </dgm:t>
    </dgm:pt>
    <dgm:pt modelId="{C581DA6E-2F11-4FB9-A562-6DBDB3F5CC88}" type="sibTrans" cxnId="{4FAE9E5F-ED1D-448F-93DB-3C6F6B245F18}">
      <dgm:prSet/>
      <dgm:spPr/>
      <dgm:t>
        <a:bodyPr/>
        <a:lstStyle/>
        <a:p>
          <a:endParaRPr lang="el-GR"/>
        </a:p>
      </dgm:t>
    </dgm:pt>
    <dgm:pt modelId="{F3CC98EB-B10B-4A24-82F2-E49C14B8D343}">
      <dgm:prSet phldrT="[Κείμενο]" custT="1"/>
      <dgm:spPr/>
      <dgm:t>
        <a:bodyPr/>
        <a:lstStyle/>
        <a:p>
          <a:r>
            <a:rPr lang="el-GR" sz="2000" b="1" dirty="0" smtClean="0"/>
            <a:t>Αν ακολουθώ τους δικούς μου ρυθμούς</a:t>
          </a:r>
          <a:endParaRPr lang="el-GR" sz="2000" b="1" dirty="0"/>
        </a:p>
      </dgm:t>
    </dgm:pt>
    <dgm:pt modelId="{5DE83C90-E24E-4298-A28F-0CF3797EFEB1}" type="parTrans" cxnId="{C5DCB455-05CF-4B20-9F43-F8F2F1CC733A}">
      <dgm:prSet/>
      <dgm:spPr/>
      <dgm:t>
        <a:bodyPr/>
        <a:lstStyle/>
        <a:p>
          <a:endParaRPr lang="el-GR"/>
        </a:p>
      </dgm:t>
    </dgm:pt>
    <dgm:pt modelId="{C7BD8206-2956-49FA-AE06-0100A1FC3BD4}" type="sibTrans" cxnId="{C5DCB455-05CF-4B20-9F43-F8F2F1CC733A}">
      <dgm:prSet/>
      <dgm:spPr/>
      <dgm:t>
        <a:bodyPr/>
        <a:lstStyle/>
        <a:p>
          <a:endParaRPr lang="el-GR"/>
        </a:p>
      </dgm:t>
    </dgm:pt>
    <dgm:pt modelId="{0FD63D82-9E0B-42FC-BA48-5ABCCAB33CCF}" type="pres">
      <dgm:prSet presAssocID="{2A7B7D5F-20E1-493A-A17F-636C7102D7F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468B346-41D3-433A-B3FE-680F8BE5CC13}" type="pres">
      <dgm:prSet presAssocID="{2A7B7D5F-20E1-493A-A17F-636C7102D7F3}" presName="comp1" presStyleCnt="0"/>
      <dgm:spPr/>
    </dgm:pt>
    <dgm:pt modelId="{6C5719DA-DED7-4A43-BD03-6E749C88106E}" type="pres">
      <dgm:prSet presAssocID="{2A7B7D5F-20E1-493A-A17F-636C7102D7F3}" presName="circle1" presStyleLbl="node1" presStyleIdx="0" presStyleCnt="3" custLinFactNeighborX="39406" custLinFactNeighborY="-62"/>
      <dgm:spPr/>
      <dgm:t>
        <a:bodyPr/>
        <a:lstStyle/>
        <a:p>
          <a:endParaRPr lang="el-GR"/>
        </a:p>
      </dgm:t>
    </dgm:pt>
    <dgm:pt modelId="{E1B9FCCC-C6D3-4962-B523-150F416BEEA5}" type="pres">
      <dgm:prSet presAssocID="{2A7B7D5F-20E1-493A-A17F-636C7102D7F3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1EA2523-6E0F-4339-8390-8FC799F8FCD2}" type="pres">
      <dgm:prSet presAssocID="{2A7B7D5F-20E1-493A-A17F-636C7102D7F3}" presName="comp2" presStyleCnt="0"/>
      <dgm:spPr/>
    </dgm:pt>
    <dgm:pt modelId="{D9AB8D48-34FC-412B-8395-605C0C67A53E}" type="pres">
      <dgm:prSet presAssocID="{2A7B7D5F-20E1-493A-A17F-636C7102D7F3}" presName="circle2" presStyleLbl="node1" presStyleIdx="1" presStyleCnt="3" custLinFactNeighborX="55094" custLinFactNeighborY="-9027"/>
      <dgm:spPr/>
      <dgm:t>
        <a:bodyPr/>
        <a:lstStyle/>
        <a:p>
          <a:endParaRPr lang="el-GR"/>
        </a:p>
      </dgm:t>
    </dgm:pt>
    <dgm:pt modelId="{00843660-D855-4DEA-A938-B67D548B1DF9}" type="pres">
      <dgm:prSet presAssocID="{2A7B7D5F-20E1-493A-A17F-636C7102D7F3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E5E102D-C440-4FC7-9395-A57BD3017E5E}" type="pres">
      <dgm:prSet presAssocID="{2A7B7D5F-20E1-493A-A17F-636C7102D7F3}" presName="comp3" presStyleCnt="0"/>
      <dgm:spPr/>
    </dgm:pt>
    <dgm:pt modelId="{912827B0-64EC-43F3-917C-56F9CAFC6AE9}" type="pres">
      <dgm:prSet presAssocID="{2A7B7D5F-20E1-493A-A17F-636C7102D7F3}" presName="circle3" presStyleLbl="node1" presStyleIdx="2" presStyleCnt="3" custLinFactNeighborX="80065" custLinFactNeighborY="-19251"/>
      <dgm:spPr/>
      <dgm:t>
        <a:bodyPr/>
        <a:lstStyle/>
        <a:p>
          <a:endParaRPr lang="el-GR"/>
        </a:p>
      </dgm:t>
    </dgm:pt>
    <dgm:pt modelId="{5342D500-AF98-4992-B6AE-9B118911297F}" type="pres">
      <dgm:prSet presAssocID="{2A7B7D5F-20E1-493A-A17F-636C7102D7F3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234694E-3C13-4120-9575-73BFB6D6DF1F}" type="presOf" srcId="{2A7B7D5F-20E1-493A-A17F-636C7102D7F3}" destId="{0FD63D82-9E0B-42FC-BA48-5ABCCAB33CCF}" srcOrd="0" destOrd="0" presId="urn:microsoft.com/office/officeart/2005/8/layout/venn2"/>
    <dgm:cxn modelId="{076C2AA5-4E54-4B57-B381-D772916F3480}" type="presOf" srcId="{6392AF48-49BB-4739-84F6-4F345599D528}" destId="{6C5719DA-DED7-4A43-BD03-6E749C88106E}" srcOrd="0" destOrd="0" presId="urn:microsoft.com/office/officeart/2005/8/layout/venn2"/>
    <dgm:cxn modelId="{C5DCB455-05CF-4B20-9F43-F8F2F1CC733A}" srcId="{2A7B7D5F-20E1-493A-A17F-636C7102D7F3}" destId="{F3CC98EB-B10B-4A24-82F2-E49C14B8D343}" srcOrd="2" destOrd="0" parTransId="{5DE83C90-E24E-4298-A28F-0CF3797EFEB1}" sibTransId="{C7BD8206-2956-49FA-AE06-0100A1FC3BD4}"/>
    <dgm:cxn modelId="{E88CB368-2742-4C67-A872-179011173CDF}" type="presOf" srcId="{6E6A8660-D1B8-4687-8210-716DB56DD970}" destId="{00843660-D855-4DEA-A938-B67D548B1DF9}" srcOrd="1" destOrd="0" presId="urn:microsoft.com/office/officeart/2005/8/layout/venn2"/>
    <dgm:cxn modelId="{24CE2EE7-E899-4A1C-9E06-71BE3132EAEA}" type="presOf" srcId="{F3CC98EB-B10B-4A24-82F2-E49C14B8D343}" destId="{912827B0-64EC-43F3-917C-56F9CAFC6AE9}" srcOrd="0" destOrd="0" presId="urn:microsoft.com/office/officeart/2005/8/layout/venn2"/>
    <dgm:cxn modelId="{4FAE9E5F-ED1D-448F-93DB-3C6F6B245F18}" srcId="{2A7B7D5F-20E1-493A-A17F-636C7102D7F3}" destId="{6E6A8660-D1B8-4687-8210-716DB56DD970}" srcOrd="1" destOrd="0" parTransId="{6084A4A6-57B4-462A-809B-7F3FEF00E0EF}" sibTransId="{C581DA6E-2F11-4FB9-A562-6DBDB3F5CC88}"/>
    <dgm:cxn modelId="{3360A3A6-D85D-4130-9E09-FF654B4442E6}" type="presOf" srcId="{6392AF48-49BB-4739-84F6-4F345599D528}" destId="{E1B9FCCC-C6D3-4962-B523-150F416BEEA5}" srcOrd="1" destOrd="0" presId="urn:microsoft.com/office/officeart/2005/8/layout/venn2"/>
    <dgm:cxn modelId="{FD98CAE4-1EC2-475B-A077-74A05382F844}" type="presOf" srcId="{F3CC98EB-B10B-4A24-82F2-E49C14B8D343}" destId="{5342D500-AF98-4992-B6AE-9B118911297F}" srcOrd="1" destOrd="0" presId="urn:microsoft.com/office/officeart/2005/8/layout/venn2"/>
    <dgm:cxn modelId="{250B9EAB-DB3D-48E6-BDCD-E53C87CEF464}" srcId="{2A7B7D5F-20E1-493A-A17F-636C7102D7F3}" destId="{6392AF48-49BB-4739-84F6-4F345599D528}" srcOrd="0" destOrd="0" parTransId="{9017E100-8538-4F3A-A7A9-0C8D79494527}" sibTransId="{6B530703-3F1B-4FE3-8780-DBF02A06B85C}"/>
    <dgm:cxn modelId="{ACA91FC4-0AA1-42CA-859D-2FD5BF8FB48A}" type="presOf" srcId="{6E6A8660-D1B8-4687-8210-716DB56DD970}" destId="{D9AB8D48-34FC-412B-8395-605C0C67A53E}" srcOrd="0" destOrd="0" presId="urn:microsoft.com/office/officeart/2005/8/layout/venn2"/>
    <dgm:cxn modelId="{F8E053A6-1594-41EE-815B-A0CC54866681}" type="presParOf" srcId="{0FD63D82-9E0B-42FC-BA48-5ABCCAB33CCF}" destId="{C468B346-41D3-433A-B3FE-680F8BE5CC13}" srcOrd="0" destOrd="0" presId="urn:microsoft.com/office/officeart/2005/8/layout/venn2"/>
    <dgm:cxn modelId="{33ED0A6A-B40E-4B9B-8E42-346523B5D6A1}" type="presParOf" srcId="{C468B346-41D3-433A-B3FE-680F8BE5CC13}" destId="{6C5719DA-DED7-4A43-BD03-6E749C88106E}" srcOrd="0" destOrd="0" presId="urn:microsoft.com/office/officeart/2005/8/layout/venn2"/>
    <dgm:cxn modelId="{C006B33E-9F63-4918-9397-44B6C6D308B5}" type="presParOf" srcId="{C468B346-41D3-433A-B3FE-680F8BE5CC13}" destId="{E1B9FCCC-C6D3-4962-B523-150F416BEEA5}" srcOrd="1" destOrd="0" presId="urn:microsoft.com/office/officeart/2005/8/layout/venn2"/>
    <dgm:cxn modelId="{C3F0ED0B-F12A-4CBF-8A89-85B2D2E299CD}" type="presParOf" srcId="{0FD63D82-9E0B-42FC-BA48-5ABCCAB33CCF}" destId="{E1EA2523-6E0F-4339-8390-8FC799F8FCD2}" srcOrd="1" destOrd="0" presId="urn:microsoft.com/office/officeart/2005/8/layout/venn2"/>
    <dgm:cxn modelId="{45B6CA30-59EE-42A7-9C1A-BD2928A3AD71}" type="presParOf" srcId="{E1EA2523-6E0F-4339-8390-8FC799F8FCD2}" destId="{D9AB8D48-34FC-412B-8395-605C0C67A53E}" srcOrd="0" destOrd="0" presId="urn:microsoft.com/office/officeart/2005/8/layout/venn2"/>
    <dgm:cxn modelId="{0D230819-A06B-4527-9FEF-414131D4B30C}" type="presParOf" srcId="{E1EA2523-6E0F-4339-8390-8FC799F8FCD2}" destId="{00843660-D855-4DEA-A938-B67D548B1DF9}" srcOrd="1" destOrd="0" presId="urn:microsoft.com/office/officeart/2005/8/layout/venn2"/>
    <dgm:cxn modelId="{C809609C-1CDA-4F58-951F-5AE18FA16300}" type="presParOf" srcId="{0FD63D82-9E0B-42FC-BA48-5ABCCAB33CCF}" destId="{4E5E102D-C440-4FC7-9395-A57BD3017E5E}" srcOrd="2" destOrd="0" presId="urn:microsoft.com/office/officeart/2005/8/layout/venn2"/>
    <dgm:cxn modelId="{28A8795C-E2EB-4324-9B6E-0191DB7FF14B}" type="presParOf" srcId="{4E5E102D-C440-4FC7-9395-A57BD3017E5E}" destId="{912827B0-64EC-43F3-917C-56F9CAFC6AE9}" srcOrd="0" destOrd="0" presId="urn:microsoft.com/office/officeart/2005/8/layout/venn2"/>
    <dgm:cxn modelId="{04D7635D-8731-4E38-9977-AA5BB981C200}" type="presParOf" srcId="{4E5E102D-C440-4FC7-9395-A57BD3017E5E}" destId="{5342D500-AF98-4992-B6AE-9B118911297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9D83A3-D2A7-4EC7-8B87-2F4F4E95F64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l-GR"/>
        </a:p>
      </dgm:t>
    </dgm:pt>
    <dgm:pt modelId="{F7EC9A2A-EB0C-4F7D-A196-61C3B721FA30}">
      <dgm:prSet custT="1"/>
      <dgm:spPr/>
      <dgm:t>
        <a:bodyPr/>
        <a:lstStyle/>
        <a:p>
          <a:pPr rtl="0"/>
          <a:r>
            <a:rPr lang="el-GR" sz="2000" dirty="0" smtClean="0"/>
            <a:t>Μαθαίνω την ώρα με τη βοήθεια του σχολείου αλλά και των γονιών μου.</a:t>
          </a:r>
          <a:endParaRPr lang="el-GR" sz="2000" dirty="0"/>
        </a:p>
      </dgm:t>
    </dgm:pt>
    <dgm:pt modelId="{8F22FA27-339A-444E-BE96-8386F4CD38DD}" type="parTrans" cxnId="{8EEDA006-FEE5-4882-8D56-46852FFDD1C9}">
      <dgm:prSet/>
      <dgm:spPr/>
      <dgm:t>
        <a:bodyPr/>
        <a:lstStyle/>
        <a:p>
          <a:endParaRPr lang="el-GR"/>
        </a:p>
      </dgm:t>
    </dgm:pt>
    <dgm:pt modelId="{ECFB2864-2FC0-4627-BB70-127ECC977894}" type="sibTrans" cxnId="{8EEDA006-FEE5-4882-8D56-46852FFDD1C9}">
      <dgm:prSet/>
      <dgm:spPr/>
      <dgm:t>
        <a:bodyPr/>
        <a:lstStyle/>
        <a:p>
          <a:endParaRPr lang="el-GR"/>
        </a:p>
      </dgm:t>
    </dgm:pt>
    <dgm:pt modelId="{31FDC239-B6AC-4F24-B9E7-864234FFF84D}">
      <dgm:prSet custT="1"/>
      <dgm:spPr/>
      <dgm:t>
        <a:bodyPr/>
        <a:lstStyle/>
        <a:p>
          <a:pPr rtl="0"/>
          <a:r>
            <a:rPr lang="el-GR" sz="2000" dirty="0" smtClean="0"/>
            <a:t>Έχω και αναλογικό και ψηφιακό ρολόι.</a:t>
          </a:r>
          <a:endParaRPr lang="el-GR" sz="2000" dirty="0"/>
        </a:p>
      </dgm:t>
    </dgm:pt>
    <dgm:pt modelId="{243B9E51-0485-4F8C-BBDC-4F3EB1EB2D16}" type="parTrans" cxnId="{CDAF8C66-6EE8-48E9-B48B-31BAA6D6D31E}">
      <dgm:prSet/>
      <dgm:spPr/>
      <dgm:t>
        <a:bodyPr/>
        <a:lstStyle/>
        <a:p>
          <a:endParaRPr lang="el-GR"/>
        </a:p>
      </dgm:t>
    </dgm:pt>
    <dgm:pt modelId="{FB094330-5038-4821-8AA8-11E03DFBB24C}" type="sibTrans" cxnId="{CDAF8C66-6EE8-48E9-B48B-31BAA6D6D31E}">
      <dgm:prSet/>
      <dgm:spPr/>
      <dgm:t>
        <a:bodyPr/>
        <a:lstStyle/>
        <a:p>
          <a:endParaRPr lang="el-GR"/>
        </a:p>
      </dgm:t>
    </dgm:pt>
    <dgm:pt modelId="{C70ADF07-F88E-4521-9D25-D9EE5B152E5F}">
      <dgm:prSet custT="1"/>
      <dgm:spPr/>
      <dgm:t>
        <a:bodyPr/>
        <a:lstStyle/>
        <a:p>
          <a:pPr rtl="0"/>
          <a:r>
            <a:rPr lang="el-GR" sz="2000" dirty="0" smtClean="0"/>
            <a:t>Συνδυάζω διάφορα γεγονότα της ημέρας για να καταλάβω τι ώρα είναι.</a:t>
          </a:r>
          <a:endParaRPr lang="el-GR" sz="2000" dirty="0"/>
        </a:p>
      </dgm:t>
    </dgm:pt>
    <dgm:pt modelId="{DDDCA710-CFE0-46D4-9D45-5B9083E645CB}" type="parTrans" cxnId="{AB2042F2-4244-43F5-9FA4-C4BB85F3EBB4}">
      <dgm:prSet/>
      <dgm:spPr/>
      <dgm:t>
        <a:bodyPr/>
        <a:lstStyle/>
        <a:p>
          <a:endParaRPr lang="el-GR"/>
        </a:p>
      </dgm:t>
    </dgm:pt>
    <dgm:pt modelId="{282DFBE4-554B-4715-90D5-6CB29FF52F32}" type="sibTrans" cxnId="{AB2042F2-4244-43F5-9FA4-C4BB85F3EBB4}">
      <dgm:prSet/>
      <dgm:spPr/>
      <dgm:t>
        <a:bodyPr/>
        <a:lstStyle/>
        <a:p>
          <a:endParaRPr lang="el-GR"/>
        </a:p>
      </dgm:t>
    </dgm:pt>
    <dgm:pt modelId="{813C4F35-B47B-4C76-8203-2E02A82B17C7}">
      <dgm:prSet/>
      <dgm:spPr/>
      <dgm:t>
        <a:bodyPr/>
        <a:lstStyle/>
        <a:p>
          <a:pPr rtl="0"/>
          <a:r>
            <a:rPr lang="el-GR" dirty="0" smtClean="0"/>
            <a:t>Πηγαίνω εγκαίρως στις υποχρεώσεις μου.</a:t>
          </a:r>
          <a:endParaRPr lang="el-GR" dirty="0"/>
        </a:p>
      </dgm:t>
    </dgm:pt>
    <dgm:pt modelId="{80904E19-3D5E-4DAB-A5F1-6B43AE72ACBE}" type="parTrans" cxnId="{D071B88F-6A3C-400E-862F-4DD593EE0510}">
      <dgm:prSet/>
      <dgm:spPr/>
      <dgm:t>
        <a:bodyPr/>
        <a:lstStyle/>
        <a:p>
          <a:endParaRPr lang="el-GR"/>
        </a:p>
      </dgm:t>
    </dgm:pt>
    <dgm:pt modelId="{38F2B77C-C18C-4BC4-9787-705AAF4F1B89}" type="sibTrans" cxnId="{D071B88F-6A3C-400E-862F-4DD593EE0510}">
      <dgm:prSet/>
      <dgm:spPr/>
      <dgm:t>
        <a:bodyPr/>
        <a:lstStyle/>
        <a:p>
          <a:endParaRPr lang="el-GR"/>
        </a:p>
      </dgm:t>
    </dgm:pt>
    <dgm:pt modelId="{6F99F745-9DF6-4661-9347-F1469A26CDE0}">
      <dgm:prSet/>
      <dgm:spPr/>
      <dgm:t>
        <a:bodyPr/>
        <a:lstStyle/>
        <a:p>
          <a:pPr rtl="0"/>
          <a:r>
            <a:rPr lang="el-GR" dirty="0" smtClean="0"/>
            <a:t>Κάθε βράδυ ελέγχω το πρόγραμμα της επόμενης μέρας.</a:t>
          </a:r>
          <a:endParaRPr lang="el-GR" dirty="0"/>
        </a:p>
      </dgm:t>
    </dgm:pt>
    <dgm:pt modelId="{FCE73E28-A5C1-4A94-97FC-E4FF9577026D}" type="parTrans" cxnId="{9736AF18-4DC4-4F0B-9C44-60FB220BC3EE}">
      <dgm:prSet/>
      <dgm:spPr/>
      <dgm:t>
        <a:bodyPr/>
        <a:lstStyle/>
        <a:p>
          <a:endParaRPr lang="el-GR"/>
        </a:p>
      </dgm:t>
    </dgm:pt>
    <dgm:pt modelId="{6ABB7812-09DE-4BA9-96CD-374DFF243991}" type="sibTrans" cxnId="{9736AF18-4DC4-4F0B-9C44-60FB220BC3EE}">
      <dgm:prSet/>
      <dgm:spPr/>
      <dgm:t>
        <a:bodyPr/>
        <a:lstStyle/>
        <a:p>
          <a:endParaRPr lang="el-GR"/>
        </a:p>
      </dgm:t>
    </dgm:pt>
    <dgm:pt modelId="{34CB3CD4-6375-4E2E-B01A-59409B514E17}">
      <dgm:prSet/>
      <dgm:spPr/>
      <dgm:t>
        <a:bodyPr/>
        <a:lstStyle/>
        <a:p>
          <a:pPr rtl="0"/>
          <a:r>
            <a:rPr lang="el-GR" dirty="0" smtClean="0"/>
            <a:t>Σε μικρά </a:t>
          </a:r>
          <a:r>
            <a:rPr lang="el-GR" smtClean="0"/>
            <a:t>αυτοκόλλητα </a:t>
          </a:r>
          <a:r>
            <a:rPr lang="el-GR" smtClean="0"/>
            <a:t> </a:t>
          </a:r>
          <a:r>
            <a:rPr lang="el-GR" dirty="0" smtClean="0"/>
            <a:t>σημειώνω τις δουλειές μου.</a:t>
          </a:r>
          <a:endParaRPr lang="el-GR" dirty="0"/>
        </a:p>
      </dgm:t>
    </dgm:pt>
    <dgm:pt modelId="{E27CDF58-C93F-4538-9B20-22A1C3AD3321}" type="parTrans" cxnId="{D1C07C83-FBA0-4AF3-8900-7DB05B64FD03}">
      <dgm:prSet/>
      <dgm:spPr/>
      <dgm:t>
        <a:bodyPr/>
        <a:lstStyle/>
        <a:p>
          <a:endParaRPr lang="el-GR"/>
        </a:p>
      </dgm:t>
    </dgm:pt>
    <dgm:pt modelId="{13C47E18-821D-4877-A620-0619AA033EDF}" type="sibTrans" cxnId="{D1C07C83-FBA0-4AF3-8900-7DB05B64FD03}">
      <dgm:prSet/>
      <dgm:spPr/>
      <dgm:t>
        <a:bodyPr/>
        <a:lstStyle/>
        <a:p>
          <a:endParaRPr lang="el-GR"/>
        </a:p>
      </dgm:t>
    </dgm:pt>
    <dgm:pt modelId="{6BDFCED2-6370-42A3-93C5-A9A736842D4D}" type="pres">
      <dgm:prSet presAssocID="{A79D83A3-D2A7-4EC7-8B87-2F4F4E95F64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0F204DF-D502-4BD7-9E29-7A043114D9AC}" type="pres">
      <dgm:prSet presAssocID="{F7EC9A2A-EB0C-4F7D-A196-61C3B721FA30}" presName="circle1" presStyleLbl="node1" presStyleIdx="0" presStyleCnt="6"/>
      <dgm:spPr/>
    </dgm:pt>
    <dgm:pt modelId="{410422D3-B238-4B6C-B895-D7CA5E64E47E}" type="pres">
      <dgm:prSet presAssocID="{F7EC9A2A-EB0C-4F7D-A196-61C3B721FA30}" presName="space" presStyleCnt="0"/>
      <dgm:spPr/>
    </dgm:pt>
    <dgm:pt modelId="{3F02E482-D0B9-403E-B337-3206DF44C173}" type="pres">
      <dgm:prSet presAssocID="{F7EC9A2A-EB0C-4F7D-A196-61C3B721FA30}" presName="rect1" presStyleLbl="alignAcc1" presStyleIdx="0" presStyleCnt="6" custLinFactNeighborX="2155" custLinFactNeighborY="-966"/>
      <dgm:spPr/>
      <dgm:t>
        <a:bodyPr/>
        <a:lstStyle/>
        <a:p>
          <a:endParaRPr lang="el-GR"/>
        </a:p>
      </dgm:t>
    </dgm:pt>
    <dgm:pt modelId="{0E8EBBB3-DF87-4E9B-99AA-FF76EBE3AF72}" type="pres">
      <dgm:prSet presAssocID="{31FDC239-B6AC-4F24-B9E7-864234FFF84D}" presName="vertSpace2" presStyleLbl="node1" presStyleIdx="0" presStyleCnt="6"/>
      <dgm:spPr/>
    </dgm:pt>
    <dgm:pt modelId="{3937471D-22EA-47DB-9CAB-216B8AC2EDAC}" type="pres">
      <dgm:prSet presAssocID="{31FDC239-B6AC-4F24-B9E7-864234FFF84D}" presName="circle2" presStyleLbl="node1" presStyleIdx="1" presStyleCnt="6"/>
      <dgm:spPr/>
    </dgm:pt>
    <dgm:pt modelId="{66B2208D-B414-4A36-BB4D-17755790FA1F}" type="pres">
      <dgm:prSet presAssocID="{31FDC239-B6AC-4F24-B9E7-864234FFF84D}" presName="rect2" presStyleLbl="alignAcc1" presStyleIdx="1" presStyleCnt="6"/>
      <dgm:spPr/>
      <dgm:t>
        <a:bodyPr/>
        <a:lstStyle/>
        <a:p>
          <a:endParaRPr lang="el-GR"/>
        </a:p>
      </dgm:t>
    </dgm:pt>
    <dgm:pt modelId="{6A1929BC-89F3-4471-BB2D-173D0EC2AF62}" type="pres">
      <dgm:prSet presAssocID="{C70ADF07-F88E-4521-9D25-D9EE5B152E5F}" presName="vertSpace3" presStyleLbl="node1" presStyleIdx="1" presStyleCnt="6"/>
      <dgm:spPr/>
    </dgm:pt>
    <dgm:pt modelId="{33C5C145-703B-4E7F-85D2-0CB22CEBBD6F}" type="pres">
      <dgm:prSet presAssocID="{C70ADF07-F88E-4521-9D25-D9EE5B152E5F}" presName="circle3" presStyleLbl="node1" presStyleIdx="2" presStyleCnt="6"/>
      <dgm:spPr/>
    </dgm:pt>
    <dgm:pt modelId="{EB58C763-0816-43E9-9306-8DB363D44125}" type="pres">
      <dgm:prSet presAssocID="{C70ADF07-F88E-4521-9D25-D9EE5B152E5F}" presName="rect3" presStyleLbl="alignAcc1" presStyleIdx="2" presStyleCnt="6" custLinFactNeighborX="936" custLinFactNeighborY="-521"/>
      <dgm:spPr/>
      <dgm:t>
        <a:bodyPr/>
        <a:lstStyle/>
        <a:p>
          <a:endParaRPr lang="el-GR"/>
        </a:p>
      </dgm:t>
    </dgm:pt>
    <dgm:pt modelId="{16EA6DD8-FD10-4676-B09A-F9D2CAE7F087}" type="pres">
      <dgm:prSet presAssocID="{813C4F35-B47B-4C76-8203-2E02A82B17C7}" presName="vertSpace4" presStyleLbl="node1" presStyleIdx="2" presStyleCnt="6"/>
      <dgm:spPr/>
    </dgm:pt>
    <dgm:pt modelId="{86E75B83-1FF5-47D3-87A1-642DF2F20B04}" type="pres">
      <dgm:prSet presAssocID="{813C4F35-B47B-4C76-8203-2E02A82B17C7}" presName="circle4" presStyleLbl="node1" presStyleIdx="3" presStyleCnt="6"/>
      <dgm:spPr/>
    </dgm:pt>
    <dgm:pt modelId="{70266816-B7C9-4404-9ECB-A4231E4C36B7}" type="pres">
      <dgm:prSet presAssocID="{813C4F35-B47B-4C76-8203-2E02A82B17C7}" presName="rect4" presStyleLbl="alignAcc1" presStyleIdx="3" presStyleCnt="6"/>
      <dgm:spPr/>
      <dgm:t>
        <a:bodyPr/>
        <a:lstStyle/>
        <a:p>
          <a:endParaRPr lang="el-GR"/>
        </a:p>
      </dgm:t>
    </dgm:pt>
    <dgm:pt modelId="{2A2946F8-F168-49E8-9DB2-58B9ED653628}" type="pres">
      <dgm:prSet presAssocID="{6F99F745-9DF6-4661-9347-F1469A26CDE0}" presName="vertSpace5" presStyleLbl="node1" presStyleIdx="3" presStyleCnt="6"/>
      <dgm:spPr/>
    </dgm:pt>
    <dgm:pt modelId="{546F86A1-92F9-40CD-AE11-5CF1F2590051}" type="pres">
      <dgm:prSet presAssocID="{6F99F745-9DF6-4661-9347-F1469A26CDE0}" presName="circle5" presStyleLbl="node1" presStyleIdx="4" presStyleCnt="6"/>
      <dgm:spPr/>
    </dgm:pt>
    <dgm:pt modelId="{16B55694-BEA4-43C3-ADF4-B1BC2D107107}" type="pres">
      <dgm:prSet presAssocID="{6F99F745-9DF6-4661-9347-F1469A26CDE0}" presName="rect5" presStyleLbl="alignAcc1" presStyleIdx="4" presStyleCnt="6" custLinFactNeighborX="-283" custLinFactNeighborY="6299"/>
      <dgm:spPr/>
      <dgm:t>
        <a:bodyPr/>
        <a:lstStyle/>
        <a:p>
          <a:endParaRPr lang="el-GR"/>
        </a:p>
      </dgm:t>
    </dgm:pt>
    <dgm:pt modelId="{4C8E8141-78EB-497B-A8A9-163DC31ADAF1}" type="pres">
      <dgm:prSet presAssocID="{34CB3CD4-6375-4E2E-B01A-59409B514E17}" presName="vertSpace6" presStyleLbl="node1" presStyleIdx="4" presStyleCnt="6"/>
      <dgm:spPr/>
    </dgm:pt>
    <dgm:pt modelId="{9EE56810-1778-48E9-8D13-1E50D7D6B178}" type="pres">
      <dgm:prSet presAssocID="{34CB3CD4-6375-4E2E-B01A-59409B514E17}" presName="circle6" presStyleLbl="node1" presStyleIdx="5" presStyleCnt="6"/>
      <dgm:spPr/>
    </dgm:pt>
    <dgm:pt modelId="{938BC74B-EAA8-4E3B-A788-C3EF08EABC81}" type="pres">
      <dgm:prSet presAssocID="{34CB3CD4-6375-4E2E-B01A-59409B514E17}" presName="rect6" presStyleLbl="alignAcc1" presStyleIdx="5" presStyleCnt="6"/>
      <dgm:spPr/>
      <dgm:t>
        <a:bodyPr/>
        <a:lstStyle/>
        <a:p>
          <a:endParaRPr lang="el-GR"/>
        </a:p>
      </dgm:t>
    </dgm:pt>
    <dgm:pt modelId="{6406649F-463E-45A1-AEF6-D088D64BD583}" type="pres">
      <dgm:prSet presAssocID="{F7EC9A2A-EB0C-4F7D-A196-61C3B721FA30}" presName="rect1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0E9CA18-AE06-4E88-A1E3-35065F4485E8}" type="pres">
      <dgm:prSet presAssocID="{31FDC239-B6AC-4F24-B9E7-864234FFF84D}" presName="rect2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8EE4F0C-16B0-4E62-B527-6AD9EAE5CB09}" type="pres">
      <dgm:prSet presAssocID="{C70ADF07-F88E-4521-9D25-D9EE5B152E5F}" presName="rect3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E17D03D-ED8B-4B52-956A-E72BC2F9FA54}" type="pres">
      <dgm:prSet presAssocID="{813C4F35-B47B-4C76-8203-2E02A82B17C7}" presName="rect4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9A7EDE4-FD8B-473C-9C9A-45DBA6E1E599}" type="pres">
      <dgm:prSet presAssocID="{6F99F745-9DF6-4661-9347-F1469A26CDE0}" presName="rect5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1934D5E-3F2B-40FC-A528-67F92D0724B0}" type="pres">
      <dgm:prSet presAssocID="{34CB3CD4-6375-4E2E-B01A-59409B514E17}" presName="rect6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EEDA006-FEE5-4882-8D56-46852FFDD1C9}" srcId="{A79D83A3-D2A7-4EC7-8B87-2F4F4E95F64A}" destId="{F7EC9A2A-EB0C-4F7D-A196-61C3B721FA30}" srcOrd="0" destOrd="0" parTransId="{8F22FA27-339A-444E-BE96-8386F4CD38DD}" sibTransId="{ECFB2864-2FC0-4627-BB70-127ECC977894}"/>
    <dgm:cxn modelId="{CDAF8C66-6EE8-48E9-B48B-31BAA6D6D31E}" srcId="{A79D83A3-D2A7-4EC7-8B87-2F4F4E95F64A}" destId="{31FDC239-B6AC-4F24-B9E7-864234FFF84D}" srcOrd="1" destOrd="0" parTransId="{243B9E51-0485-4F8C-BBDC-4F3EB1EB2D16}" sibTransId="{FB094330-5038-4821-8AA8-11E03DFBB24C}"/>
    <dgm:cxn modelId="{C31FF097-2943-4747-B058-B9505EFF1E56}" type="presOf" srcId="{F7EC9A2A-EB0C-4F7D-A196-61C3B721FA30}" destId="{3F02E482-D0B9-403E-B337-3206DF44C173}" srcOrd="0" destOrd="0" presId="urn:microsoft.com/office/officeart/2005/8/layout/target3"/>
    <dgm:cxn modelId="{B2D73C5B-DC28-4966-A1C7-632CB9B9E951}" type="presOf" srcId="{C70ADF07-F88E-4521-9D25-D9EE5B152E5F}" destId="{38EE4F0C-16B0-4E62-B527-6AD9EAE5CB09}" srcOrd="1" destOrd="0" presId="urn:microsoft.com/office/officeart/2005/8/layout/target3"/>
    <dgm:cxn modelId="{D071B88F-6A3C-400E-862F-4DD593EE0510}" srcId="{A79D83A3-D2A7-4EC7-8B87-2F4F4E95F64A}" destId="{813C4F35-B47B-4C76-8203-2E02A82B17C7}" srcOrd="3" destOrd="0" parTransId="{80904E19-3D5E-4DAB-A5F1-6B43AE72ACBE}" sibTransId="{38F2B77C-C18C-4BC4-9787-705AAF4F1B89}"/>
    <dgm:cxn modelId="{C702CE7C-1121-47FF-8E12-B2DFBEBFE124}" type="presOf" srcId="{C70ADF07-F88E-4521-9D25-D9EE5B152E5F}" destId="{EB58C763-0816-43E9-9306-8DB363D44125}" srcOrd="0" destOrd="0" presId="urn:microsoft.com/office/officeart/2005/8/layout/target3"/>
    <dgm:cxn modelId="{ACD12C10-318C-4695-B3C3-2EC0FB6ED54D}" type="presOf" srcId="{813C4F35-B47B-4C76-8203-2E02A82B17C7}" destId="{70266816-B7C9-4404-9ECB-A4231E4C36B7}" srcOrd="0" destOrd="0" presId="urn:microsoft.com/office/officeart/2005/8/layout/target3"/>
    <dgm:cxn modelId="{8DAF0385-37A4-4E42-A645-ACF3098930BC}" type="presOf" srcId="{31FDC239-B6AC-4F24-B9E7-864234FFF84D}" destId="{70E9CA18-AE06-4E88-A1E3-35065F4485E8}" srcOrd="1" destOrd="0" presId="urn:microsoft.com/office/officeart/2005/8/layout/target3"/>
    <dgm:cxn modelId="{AC4F33FF-2630-41AC-9540-3F6F1A77AC07}" type="presOf" srcId="{31FDC239-B6AC-4F24-B9E7-864234FFF84D}" destId="{66B2208D-B414-4A36-BB4D-17755790FA1F}" srcOrd="0" destOrd="0" presId="urn:microsoft.com/office/officeart/2005/8/layout/target3"/>
    <dgm:cxn modelId="{5384D9FC-A6A4-456A-9563-F6C25F5F3223}" type="presOf" srcId="{F7EC9A2A-EB0C-4F7D-A196-61C3B721FA30}" destId="{6406649F-463E-45A1-AEF6-D088D64BD583}" srcOrd="1" destOrd="0" presId="urn:microsoft.com/office/officeart/2005/8/layout/target3"/>
    <dgm:cxn modelId="{6C084FD4-66F3-45B5-8E6B-7E0F4D367883}" type="presOf" srcId="{813C4F35-B47B-4C76-8203-2E02A82B17C7}" destId="{AE17D03D-ED8B-4B52-956A-E72BC2F9FA54}" srcOrd="1" destOrd="0" presId="urn:microsoft.com/office/officeart/2005/8/layout/target3"/>
    <dgm:cxn modelId="{AB2042F2-4244-43F5-9FA4-C4BB85F3EBB4}" srcId="{A79D83A3-D2A7-4EC7-8B87-2F4F4E95F64A}" destId="{C70ADF07-F88E-4521-9D25-D9EE5B152E5F}" srcOrd="2" destOrd="0" parTransId="{DDDCA710-CFE0-46D4-9D45-5B9083E645CB}" sibTransId="{282DFBE4-554B-4715-90D5-6CB29FF52F32}"/>
    <dgm:cxn modelId="{69049B34-12E2-4302-AEE3-790D250B2B77}" type="presOf" srcId="{6F99F745-9DF6-4661-9347-F1469A26CDE0}" destId="{D9A7EDE4-FD8B-473C-9C9A-45DBA6E1E599}" srcOrd="1" destOrd="0" presId="urn:microsoft.com/office/officeart/2005/8/layout/target3"/>
    <dgm:cxn modelId="{164237BA-017B-4979-9BFC-3D1DF7E28503}" type="presOf" srcId="{34CB3CD4-6375-4E2E-B01A-59409B514E17}" destId="{91934D5E-3F2B-40FC-A528-67F92D0724B0}" srcOrd="1" destOrd="0" presId="urn:microsoft.com/office/officeart/2005/8/layout/target3"/>
    <dgm:cxn modelId="{0B10C19C-BBF6-4E9A-A6CE-3E66FD35A3DF}" type="presOf" srcId="{34CB3CD4-6375-4E2E-B01A-59409B514E17}" destId="{938BC74B-EAA8-4E3B-A788-C3EF08EABC81}" srcOrd="0" destOrd="0" presId="urn:microsoft.com/office/officeart/2005/8/layout/target3"/>
    <dgm:cxn modelId="{D1C07C83-FBA0-4AF3-8900-7DB05B64FD03}" srcId="{A79D83A3-D2A7-4EC7-8B87-2F4F4E95F64A}" destId="{34CB3CD4-6375-4E2E-B01A-59409B514E17}" srcOrd="5" destOrd="0" parTransId="{E27CDF58-C93F-4538-9B20-22A1C3AD3321}" sibTransId="{13C47E18-821D-4877-A620-0619AA033EDF}"/>
    <dgm:cxn modelId="{CD73F78C-1491-41D8-B83F-41FC8D99079A}" type="presOf" srcId="{6F99F745-9DF6-4661-9347-F1469A26CDE0}" destId="{16B55694-BEA4-43C3-ADF4-B1BC2D107107}" srcOrd="0" destOrd="0" presId="urn:microsoft.com/office/officeart/2005/8/layout/target3"/>
    <dgm:cxn modelId="{9376279D-530A-4B98-B578-CB98E4BDCBAD}" type="presOf" srcId="{A79D83A3-D2A7-4EC7-8B87-2F4F4E95F64A}" destId="{6BDFCED2-6370-42A3-93C5-A9A736842D4D}" srcOrd="0" destOrd="0" presId="urn:microsoft.com/office/officeart/2005/8/layout/target3"/>
    <dgm:cxn modelId="{9736AF18-4DC4-4F0B-9C44-60FB220BC3EE}" srcId="{A79D83A3-D2A7-4EC7-8B87-2F4F4E95F64A}" destId="{6F99F745-9DF6-4661-9347-F1469A26CDE0}" srcOrd="4" destOrd="0" parTransId="{FCE73E28-A5C1-4A94-97FC-E4FF9577026D}" sibTransId="{6ABB7812-09DE-4BA9-96CD-374DFF243991}"/>
    <dgm:cxn modelId="{A5A3B812-F222-40AE-BBDE-B23F99A9F45F}" type="presParOf" srcId="{6BDFCED2-6370-42A3-93C5-A9A736842D4D}" destId="{90F204DF-D502-4BD7-9E29-7A043114D9AC}" srcOrd="0" destOrd="0" presId="urn:microsoft.com/office/officeart/2005/8/layout/target3"/>
    <dgm:cxn modelId="{16EEFB9A-14A0-4316-AF7C-E7FF21C6CB94}" type="presParOf" srcId="{6BDFCED2-6370-42A3-93C5-A9A736842D4D}" destId="{410422D3-B238-4B6C-B895-D7CA5E64E47E}" srcOrd="1" destOrd="0" presId="urn:microsoft.com/office/officeart/2005/8/layout/target3"/>
    <dgm:cxn modelId="{6BB94C0C-A479-4390-A052-858292CD4844}" type="presParOf" srcId="{6BDFCED2-6370-42A3-93C5-A9A736842D4D}" destId="{3F02E482-D0B9-403E-B337-3206DF44C173}" srcOrd="2" destOrd="0" presId="urn:microsoft.com/office/officeart/2005/8/layout/target3"/>
    <dgm:cxn modelId="{0FC1C011-BDBF-4878-963F-B4CFD6AB6774}" type="presParOf" srcId="{6BDFCED2-6370-42A3-93C5-A9A736842D4D}" destId="{0E8EBBB3-DF87-4E9B-99AA-FF76EBE3AF72}" srcOrd="3" destOrd="0" presId="urn:microsoft.com/office/officeart/2005/8/layout/target3"/>
    <dgm:cxn modelId="{97D051E1-269F-4D41-A869-B1456648857B}" type="presParOf" srcId="{6BDFCED2-6370-42A3-93C5-A9A736842D4D}" destId="{3937471D-22EA-47DB-9CAB-216B8AC2EDAC}" srcOrd="4" destOrd="0" presId="urn:microsoft.com/office/officeart/2005/8/layout/target3"/>
    <dgm:cxn modelId="{0E3E966E-AFCC-4AAF-AC6A-1B6A43AEF8DD}" type="presParOf" srcId="{6BDFCED2-6370-42A3-93C5-A9A736842D4D}" destId="{66B2208D-B414-4A36-BB4D-17755790FA1F}" srcOrd="5" destOrd="0" presId="urn:microsoft.com/office/officeart/2005/8/layout/target3"/>
    <dgm:cxn modelId="{185FF23A-97AE-4898-ABD3-AC6E384D673A}" type="presParOf" srcId="{6BDFCED2-6370-42A3-93C5-A9A736842D4D}" destId="{6A1929BC-89F3-4471-BB2D-173D0EC2AF62}" srcOrd="6" destOrd="0" presId="urn:microsoft.com/office/officeart/2005/8/layout/target3"/>
    <dgm:cxn modelId="{0DCCAA1C-3624-409A-B568-C39610218063}" type="presParOf" srcId="{6BDFCED2-6370-42A3-93C5-A9A736842D4D}" destId="{33C5C145-703B-4E7F-85D2-0CB22CEBBD6F}" srcOrd="7" destOrd="0" presId="urn:microsoft.com/office/officeart/2005/8/layout/target3"/>
    <dgm:cxn modelId="{AAADD2D5-B845-4E2D-8C78-D3CD638E9255}" type="presParOf" srcId="{6BDFCED2-6370-42A3-93C5-A9A736842D4D}" destId="{EB58C763-0816-43E9-9306-8DB363D44125}" srcOrd="8" destOrd="0" presId="urn:microsoft.com/office/officeart/2005/8/layout/target3"/>
    <dgm:cxn modelId="{6EFE5EB5-DB12-4AAA-AA45-E80BAC8C8D84}" type="presParOf" srcId="{6BDFCED2-6370-42A3-93C5-A9A736842D4D}" destId="{16EA6DD8-FD10-4676-B09A-F9D2CAE7F087}" srcOrd="9" destOrd="0" presId="urn:microsoft.com/office/officeart/2005/8/layout/target3"/>
    <dgm:cxn modelId="{D7922A33-77E3-4FB1-97FF-346BFE644D91}" type="presParOf" srcId="{6BDFCED2-6370-42A3-93C5-A9A736842D4D}" destId="{86E75B83-1FF5-47D3-87A1-642DF2F20B04}" srcOrd="10" destOrd="0" presId="urn:microsoft.com/office/officeart/2005/8/layout/target3"/>
    <dgm:cxn modelId="{B141F794-4F2A-4F43-91A2-2DD4476CFE23}" type="presParOf" srcId="{6BDFCED2-6370-42A3-93C5-A9A736842D4D}" destId="{70266816-B7C9-4404-9ECB-A4231E4C36B7}" srcOrd="11" destOrd="0" presId="urn:microsoft.com/office/officeart/2005/8/layout/target3"/>
    <dgm:cxn modelId="{0CCF9C27-E43B-4354-9DF8-C2829A2DA34C}" type="presParOf" srcId="{6BDFCED2-6370-42A3-93C5-A9A736842D4D}" destId="{2A2946F8-F168-49E8-9DB2-58B9ED653628}" srcOrd="12" destOrd="0" presId="urn:microsoft.com/office/officeart/2005/8/layout/target3"/>
    <dgm:cxn modelId="{7D6EFFC4-B4ED-452D-80FE-F9833B2D9AC8}" type="presParOf" srcId="{6BDFCED2-6370-42A3-93C5-A9A736842D4D}" destId="{546F86A1-92F9-40CD-AE11-5CF1F2590051}" srcOrd="13" destOrd="0" presId="urn:microsoft.com/office/officeart/2005/8/layout/target3"/>
    <dgm:cxn modelId="{49192239-7EAA-48CF-8AB9-4E542ECCD8CE}" type="presParOf" srcId="{6BDFCED2-6370-42A3-93C5-A9A736842D4D}" destId="{16B55694-BEA4-43C3-ADF4-B1BC2D107107}" srcOrd="14" destOrd="0" presId="urn:microsoft.com/office/officeart/2005/8/layout/target3"/>
    <dgm:cxn modelId="{DB68228F-F55E-4D77-9336-2DC53EAE27D8}" type="presParOf" srcId="{6BDFCED2-6370-42A3-93C5-A9A736842D4D}" destId="{4C8E8141-78EB-497B-A8A9-163DC31ADAF1}" srcOrd="15" destOrd="0" presId="urn:microsoft.com/office/officeart/2005/8/layout/target3"/>
    <dgm:cxn modelId="{A9656EFD-059F-4111-9594-562D88B79418}" type="presParOf" srcId="{6BDFCED2-6370-42A3-93C5-A9A736842D4D}" destId="{9EE56810-1778-48E9-8D13-1E50D7D6B178}" srcOrd="16" destOrd="0" presId="urn:microsoft.com/office/officeart/2005/8/layout/target3"/>
    <dgm:cxn modelId="{1691D266-587F-43BE-BABE-9415044AB2F7}" type="presParOf" srcId="{6BDFCED2-6370-42A3-93C5-A9A736842D4D}" destId="{938BC74B-EAA8-4E3B-A788-C3EF08EABC81}" srcOrd="17" destOrd="0" presId="urn:microsoft.com/office/officeart/2005/8/layout/target3"/>
    <dgm:cxn modelId="{218D3669-CDA8-4F6F-B7EE-E404355B1880}" type="presParOf" srcId="{6BDFCED2-6370-42A3-93C5-A9A736842D4D}" destId="{6406649F-463E-45A1-AEF6-D088D64BD583}" srcOrd="18" destOrd="0" presId="urn:microsoft.com/office/officeart/2005/8/layout/target3"/>
    <dgm:cxn modelId="{15A0203F-3F39-4205-8CBA-F1078408ECE9}" type="presParOf" srcId="{6BDFCED2-6370-42A3-93C5-A9A736842D4D}" destId="{70E9CA18-AE06-4E88-A1E3-35065F4485E8}" srcOrd="19" destOrd="0" presId="urn:microsoft.com/office/officeart/2005/8/layout/target3"/>
    <dgm:cxn modelId="{1AECA2BE-90B6-447E-A390-62543E79584C}" type="presParOf" srcId="{6BDFCED2-6370-42A3-93C5-A9A736842D4D}" destId="{38EE4F0C-16B0-4E62-B527-6AD9EAE5CB09}" srcOrd="20" destOrd="0" presId="urn:microsoft.com/office/officeart/2005/8/layout/target3"/>
    <dgm:cxn modelId="{42DBB051-3613-474D-8794-C1CFF6ADE2E1}" type="presParOf" srcId="{6BDFCED2-6370-42A3-93C5-A9A736842D4D}" destId="{AE17D03D-ED8B-4B52-956A-E72BC2F9FA54}" srcOrd="21" destOrd="0" presId="urn:microsoft.com/office/officeart/2005/8/layout/target3"/>
    <dgm:cxn modelId="{13284D07-3A2B-4075-95D9-47AD4CA3C006}" type="presParOf" srcId="{6BDFCED2-6370-42A3-93C5-A9A736842D4D}" destId="{D9A7EDE4-FD8B-473C-9C9A-45DBA6E1E599}" srcOrd="22" destOrd="0" presId="urn:microsoft.com/office/officeart/2005/8/layout/target3"/>
    <dgm:cxn modelId="{CF72C094-1B27-4704-ACF7-423927C49D8F}" type="presParOf" srcId="{6BDFCED2-6370-42A3-93C5-A9A736842D4D}" destId="{91934D5E-3F2B-40FC-A528-67F92D0724B0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BDF734-A0BC-4096-9D4F-C1CD5776E2F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l-GR"/>
        </a:p>
      </dgm:t>
    </dgm:pt>
    <dgm:pt modelId="{3CCC74CC-521F-465A-9749-4A113ED915BD}">
      <dgm:prSet/>
      <dgm:spPr/>
      <dgm:t>
        <a:bodyPr/>
        <a:lstStyle/>
        <a:p>
          <a:pPr rtl="0"/>
          <a:r>
            <a:rPr lang="el-GR" smtClean="0"/>
            <a:t>Χρειάζεται να μάθω περισσότερα για τη γλώσσα του σώματος.</a:t>
          </a:r>
          <a:endParaRPr lang="el-GR"/>
        </a:p>
      </dgm:t>
    </dgm:pt>
    <dgm:pt modelId="{AC5B4B27-A277-4F6E-B04F-459901C0D7AD}" type="parTrans" cxnId="{FCBF5150-5001-402C-AB68-E97624A20F14}">
      <dgm:prSet/>
      <dgm:spPr/>
      <dgm:t>
        <a:bodyPr/>
        <a:lstStyle/>
        <a:p>
          <a:endParaRPr lang="el-GR"/>
        </a:p>
      </dgm:t>
    </dgm:pt>
    <dgm:pt modelId="{970A71C3-6690-4D5F-ACB4-12A8F7541552}" type="sibTrans" cxnId="{FCBF5150-5001-402C-AB68-E97624A20F14}">
      <dgm:prSet/>
      <dgm:spPr/>
      <dgm:t>
        <a:bodyPr/>
        <a:lstStyle/>
        <a:p>
          <a:endParaRPr lang="el-GR"/>
        </a:p>
      </dgm:t>
    </dgm:pt>
    <dgm:pt modelId="{829A5574-6FBD-4732-B9FC-9DE612F613C0}">
      <dgm:prSet/>
      <dgm:spPr/>
      <dgm:t>
        <a:bodyPr/>
        <a:lstStyle/>
        <a:p>
          <a:pPr rtl="0"/>
          <a:r>
            <a:rPr lang="el-GR" smtClean="0"/>
            <a:t>Να καταλαβαίνω την ένταση και τον τόνο της φωνής του συνομιλητή μου.</a:t>
          </a:r>
          <a:endParaRPr lang="el-GR"/>
        </a:p>
      </dgm:t>
    </dgm:pt>
    <dgm:pt modelId="{E4DE5DC0-28BA-4F82-B765-29E3FD8A5F8C}" type="parTrans" cxnId="{EB32070B-57E1-4FD2-BB84-6DAB9B321686}">
      <dgm:prSet/>
      <dgm:spPr/>
      <dgm:t>
        <a:bodyPr/>
        <a:lstStyle/>
        <a:p>
          <a:endParaRPr lang="el-GR"/>
        </a:p>
      </dgm:t>
    </dgm:pt>
    <dgm:pt modelId="{F8A54AD5-2AD3-4C13-929C-BA432528883E}" type="sibTrans" cxnId="{EB32070B-57E1-4FD2-BB84-6DAB9B321686}">
      <dgm:prSet/>
      <dgm:spPr/>
      <dgm:t>
        <a:bodyPr/>
        <a:lstStyle/>
        <a:p>
          <a:endParaRPr lang="el-GR"/>
        </a:p>
      </dgm:t>
    </dgm:pt>
    <dgm:pt modelId="{0A10087C-F4C6-4205-BF6A-4E86BB167B46}">
      <dgm:prSet/>
      <dgm:spPr/>
      <dgm:t>
        <a:bodyPr/>
        <a:lstStyle/>
        <a:p>
          <a:pPr rtl="0"/>
          <a:r>
            <a:rPr lang="el-GR" smtClean="0"/>
            <a:t>Με βοηθούν τα παιχνίδια ρόλων και ίσως  ένας παιδοψυχολόγος.</a:t>
          </a:r>
          <a:endParaRPr lang="el-GR"/>
        </a:p>
      </dgm:t>
    </dgm:pt>
    <dgm:pt modelId="{BFE667A3-9631-45A0-9D63-8A4951862C93}" type="parTrans" cxnId="{E463A132-6D72-4BF6-8A54-D1A3E3D42843}">
      <dgm:prSet/>
      <dgm:spPr/>
      <dgm:t>
        <a:bodyPr/>
        <a:lstStyle/>
        <a:p>
          <a:endParaRPr lang="el-GR"/>
        </a:p>
      </dgm:t>
    </dgm:pt>
    <dgm:pt modelId="{E5573D72-5A77-40D5-A79B-5440FDFE50A9}" type="sibTrans" cxnId="{E463A132-6D72-4BF6-8A54-D1A3E3D42843}">
      <dgm:prSet/>
      <dgm:spPr/>
      <dgm:t>
        <a:bodyPr/>
        <a:lstStyle/>
        <a:p>
          <a:endParaRPr lang="el-GR"/>
        </a:p>
      </dgm:t>
    </dgm:pt>
    <dgm:pt modelId="{E10E5BE7-324F-47FE-91C1-F5D26D7F41DF}" type="pres">
      <dgm:prSet presAssocID="{70BDF734-A0BC-4096-9D4F-C1CD5776E2F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EC894B8-D6A5-4BC2-9528-64676C1F1856}" type="pres">
      <dgm:prSet presAssocID="{70BDF734-A0BC-4096-9D4F-C1CD5776E2F1}" presName="arrow" presStyleLbl="bgShp" presStyleIdx="0" presStyleCnt="1"/>
      <dgm:spPr/>
    </dgm:pt>
    <dgm:pt modelId="{3C39A223-F0F2-41E1-AEB1-3D00CEF222A4}" type="pres">
      <dgm:prSet presAssocID="{70BDF734-A0BC-4096-9D4F-C1CD5776E2F1}" presName="linearProcess" presStyleCnt="0"/>
      <dgm:spPr/>
    </dgm:pt>
    <dgm:pt modelId="{D9200762-A2B4-45D5-A579-D00941BB8251}" type="pres">
      <dgm:prSet presAssocID="{3CCC74CC-521F-465A-9749-4A113ED915B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97C4659-F110-4726-AD1C-8DC2CDEE8852}" type="pres">
      <dgm:prSet presAssocID="{970A71C3-6690-4D5F-ACB4-12A8F7541552}" presName="sibTrans" presStyleCnt="0"/>
      <dgm:spPr/>
    </dgm:pt>
    <dgm:pt modelId="{80660AC1-942F-4A20-9589-DDF2178C810F}" type="pres">
      <dgm:prSet presAssocID="{829A5574-6FBD-4732-B9FC-9DE612F613C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9FB71E9-E64E-4029-AFA5-3695497CB055}" type="pres">
      <dgm:prSet presAssocID="{F8A54AD5-2AD3-4C13-929C-BA432528883E}" presName="sibTrans" presStyleCnt="0"/>
      <dgm:spPr/>
    </dgm:pt>
    <dgm:pt modelId="{97D7DB2A-16A8-41A7-B5F6-BC51A7832AA1}" type="pres">
      <dgm:prSet presAssocID="{0A10087C-F4C6-4205-BF6A-4E86BB167B4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0976675-E716-49E2-A65B-E5152C907350}" type="presOf" srcId="{829A5574-6FBD-4732-B9FC-9DE612F613C0}" destId="{80660AC1-942F-4A20-9589-DDF2178C810F}" srcOrd="0" destOrd="0" presId="urn:microsoft.com/office/officeart/2005/8/layout/hProcess9"/>
    <dgm:cxn modelId="{2A0C33E8-57F2-4296-8262-63C1B841CFFB}" type="presOf" srcId="{70BDF734-A0BC-4096-9D4F-C1CD5776E2F1}" destId="{E10E5BE7-324F-47FE-91C1-F5D26D7F41DF}" srcOrd="0" destOrd="0" presId="urn:microsoft.com/office/officeart/2005/8/layout/hProcess9"/>
    <dgm:cxn modelId="{E463A132-6D72-4BF6-8A54-D1A3E3D42843}" srcId="{70BDF734-A0BC-4096-9D4F-C1CD5776E2F1}" destId="{0A10087C-F4C6-4205-BF6A-4E86BB167B46}" srcOrd="2" destOrd="0" parTransId="{BFE667A3-9631-45A0-9D63-8A4951862C93}" sibTransId="{E5573D72-5A77-40D5-A79B-5440FDFE50A9}"/>
    <dgm:cxn modelId="{692EAD23-2B7B-4046-AFF2-4A2EFC39542E}" type="presOf" srcId="{0A10087C-F4C6-4205-BF6A-4E86BB167B46}" destId="{97D7DB2A-16A8-41A7-B5F6-BC51A7832AA1}" srcOrd="0" destOrd="0" presId="urn:microsoft.com/office/officeart/2005/8/layout/hProcess9"/>
    <dgm:cxn modelId="{795E3149-FBF7-4293-923A-D1DD7D237458}" type="presOf" srcId="{3CCC74CC-521F-465A-9749-4A113ED915BD}" destId="{D9200762-A2B4-45D5-A579-D00941BB8251}" srcOrd="0" destOrd="0" presId="urn:microsoft.com/office/officeart/2005/8/layout/hProcess9"/>
    <dgm:cxn modelId="{EB32070B-57E1-4FD2-BB84-6DAB9B321686}" srcId="{70BDF734-A0BC-4096-9D4F-C1CD5776E2F1}" destId="{829A5574-6FBD-4732-B9FC-9DE612F613C0}" srcOrd="1" destOrd="0" parTransId="{E4DE5DC0-28BA-4F82-B765-29E3FD8A5F8C}" sibTransId="{F8A54AD5-2AD3-4C13-929C-BA432528883E}"/>
    <dgm:cxn modelId="{FCBF5150-5001-402C-AB68-E97624A20F14}" srcId="{70BDF734-A0BC-4096-9D4F-C1CD5776E2F1}" destId="{3CCC74CC-521F-465A-9749-4A113ED915BD}" srcOrd="0" destOrd="0" parTransId="{AC5B4B27-A277-4F6E-B04F-459901C0D7AD}" sibTransId="{970A71C3-6690-4D5F-ACB4-12A8F7541552}"/>
    <dgm:cxn modelId="{17600014-6F71-491D-A5F7-952DEFCF3519}" type="presParOf" srcId="{E10E5BE7-324F-47FE-91C1-F5D26D7F41DF}" destId="{8EC894B8-D6A5-4BC2-9528-64676C1F1856}" srcOrd="0" destOrd="0" presId="urn:microsoft.com/office/officeart/2005/8/layout/hProcess9"/>
    <dgm:cxn modelId="{D326AB27-7011-4A87-8A2B-52F2909D8751}" type="presParOf" srcId="{E10E5BE7-324F-47FE-91C1-F5D26D7F41DF}" destId="{3C39A223-F0F2-41E1-AEB1-3D00CEF222A4}" srcOrd="1" destOrd="0" presId="urn:microsoft.com/office/officeart/2005/8/layout/hProcess9"/>
    <dgm:cxn modelId="{BFC69A7C-0889-42FB-B563-6FD7043346E6}" type="presParOf" srcId="{3C39A223-F0F2-41E1-AEB1-3D00CEF222A4}" destId="{D9200762-A2B4-45D5-A579-D00941BB8251}" srcOrd="0" destOrd="0" presId="urn:microsoft.com/office/officeart/2005/8/layout/hProcess9"/>
    <dgm:cxn modelId="{A785DC4C-95B5-4347-AF9D-08717EEAC591}" type="presParOf" srcId="{3C39A223-F0F2-41E1-AEB1-3D00CEF222A4}" destId="{597C4659-F110-4726-AD1C-8DC2CDEE8852}" srcOrd="1" destOrd="0" presId="urn:microsoft.com/office/officeart/2005/8/layout/hProcess9"/>
    <dgm:cxn modelId="{991C57DF-5DF5-4550-885B-66405AD8A6AE}" type="presParOf" srcId="{3C39A223-F0F2-41E1-AEB1-3D00CEF222A4}" destId="{80660AC1-942F-4A20-9589-DDF2178C810F}" srcOrd="2" destOrd="0" presId="urn:microsoft.com/office/officeart/2005/8/layout/hProcess9"/>
    <dgm:cxn modelId="{E6A767B6-FDF1-44C9-A7E5-15A514F69A68}" type="presParOf" srcId="{3C39A223-F0F2-41E1-AEB1-3D00CEF222A4}" destId="{19FB71E9-E64E-4029-AFA5-3695497CB055}" srcOrd="3" destOrd="0" presId="urn:microsoft.com/office/officeart/2005/8/layout/hProcess9"/>
    <dgm:cxn modelId="{34CD6821-F7B6-4F76-AB52-7E52EB964147}" type="presParOf" srcId="{3C39A223-F0F2-41E1-AEB1-3D00CEF222A4}" destId="{97D7DB2A-16A8-41A7-B5F6-BC51A7832AA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67F0A-6496-462C-B918-45B3628A66F0}">
      <dsp:nvSpPr>
        <dsp:cNvPr id="0" name=""/>
        <dsp:cNvSpPr/>
      </dsp:nvSpPr>
      <dsp:spPr>
        <a:xfrm>
          <a:off x="2312844" y="-173952"/>
          <a:ext cx="3007158" cy="3007158"/>
        </a:xfrm>
        <a:prstGeom prst="circularArrow">
          <a:avLst>
            <a:gd name="adj1" fmla="val 5689"/>
            <a:gd name="adj2" fmla="val 340510"/>
            <a:gd name="adj3" fmla="val 12393515"/>
            <a:gd name="adj4" fmla="val 18289985"/>
            <a:gd name="adj5" fmla="val 5908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06E1F7-1783-449E-B552-4233D7E16FB1}">
      <dsp:nvSpPr>
        <dsp:cNvPr id="0" name=""/>
        <dsp:cNvSpPr/>
      </dsp:nvSpPr>
      <dsp:spPr>
        <a:xfrm>
          <a:off x="2752372" y="997"/>
          <a:ext cx="2128103" cy="10640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kern="1200" dirty="0" smtClean="0"/>
            <a:t>Υποστήριξη </a:t>
          </a:r>
          <a:endParaRPr lang="el-GR" sz="2600" kern="1200" dirty="0"/>
        </a:p>
      </dsp:txBody>
      <dsp:txXfrm>
        <a:off x="2804315" y="52940"/>
        <a:ext cx="2024217" cy="960165"/>
      </dsp:txXfrm>
    </dsp:sp>
    <dsp:sp modelId="{4AAD3413-4DAF-4B07-BD44-F46591AC9652}">
      <dsp:nvSpPr>
        <dsp:cNvPr id="0" name=""/>
        <dsp:cNvSpPr/>
      </dsp:nvSpPr>
      <dsp:spPr>
        <a:xfrm>
          <a:off x="4752523" y="1872209"/>
          <a:ext cx="2128103" cy="10640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kern="1200" dirty="0" smtClean="0"/>
            <a:t>Πρακτικές συμβουλές</a:t>
          </a:r>
          <a:endParaRPr lang="el-GR" sz="2600" kern="1200" dirty="0"/>
        </a:p>
      </dsp:txBody>
      <dsp:txXfrm>
        <a:off x="4804466" y="1924152"/>
        <a:ext cx="2024217" cy="960165"/>
      </dsp:txXfrm>
    </dsp:sp>
    <dsp:sp modelId="{79089046-AC11-4640-ACF8-611E0644E6B1}">
      <dsp:nvSpPr>
        <dsp:cNvPr id="0" name=""/>
        <dsp:cNvSpPr/>
      </dsp:nvSpPr>
      <dsp:spPr>
        <a:xfrm>
          <a:off x="1008109" y="1872217"/>
          <a:ext cx="2128103" cy="10640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kern="1200" dirty="0" smtClean="0"/>
            <a:t>Εμπιστοσύνη </a:t>
          </a:r>
          <a:endParaRPr lang="el-GR" sz="2600" kern="1200" dirty="0"/>
        </a:p>
      </dsp:txBody>
      <dsp:txXfrm>
        <a:off x="1060052" y="1924160"/>
        <a:ext cx="2024217" cy="9601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BB8381-679B-48A5-94D8-250F4797A161}">
      <dsp:nvSpPr>
        <dsp:cNvPr id="0" name=""/>
        <dsp:cNvSpPr/>
      </dsp:nvSpPr>
      <dsp:spPr>
        <a:xfrm>
          <a:off x="133902" y="648070"/>
          <a:ext cx="1522509" cy="781090"/>
        </a:xfrm>
        <a:prstGeom prst="roundRect">
          <a:avLst>
            <a:gd name="adj" fmla="val 10000"/>
          </a:avLst>
        </a:prstGeom>
        <a:solidFill>
          <a:srgbClr val="E9DBA9"/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solidFill>
                <a:schemeClr val="tx1"/>
              </a:solidFill>
            </a:rPr>
            <a:t>Ζητώντας  βοήθεια</a:t>
          </a:r>
          <a:r>
            <a:rPr lang="el-GR" sz="1600" kern="1200" dirty="0" smtClean="0"/>
            <a:t>.</a:t>
          </a:r>
          <a:endParaRPr lang="el-GR" sz="1600" kern="1200" dirty="0"/>
        </a:p>
      </dsp:txBody>
      <dsp:txXfrm>
        <a:off x="156779" y="670947"/>
        <a:ext cx="1476755" cy="735336"/>
      </dsp:txXfrm>
    </dsp:sp>
    <dsp:sp modelId="{D7D34618-E637-47CD-B534-82F988B7D201}">
      <dsp:nvSpPr>
        <dsp:cNvPr id="0" name=""/>
        <dsp:cNvSpPr/>
      </dsp:nvSpPr>
      <dsp:spPr>
        <a:xfrm>
          <a:off x="106289" y="2508593"/>
          <a:ext cx="1729011" cy="1352447"/>
        </a:xfrm>
        <a:prstGeom prst="roundRect">
          <a:avLst>
            <a:gd name="adj" fmla="val 10000"/>
          </a:avLst>
        </a:prstGeom>
        <a:solidFill>
          <a:srgbClr val="E9DBA9"/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solidFill>
                <a:schemeClr val="tx1"/>
              </a:solidFill>
            </a:rPr>
            <a:t>Έχοντας  μαζί μου κασετοφωνάκι, χάρτη και σημειωματάριο</a:t>
          </a:r>
          <a:endParaRPr lang="el-GR" sz="1600" b="1" kern="1200" dirty="0">
            <a:solidFill>
              <a:schemeClr val="tx1"/>
            </a:solidFill>
          </a:endParaRPr>
        </a:p>
      </dsp:txBody>
      <dsp:txXfrm>
        <a:off x="145901" y="2548205"/>
        <a:ext cx="1649787" cy="1273223"/>
      </dsp:txXfrm>
    </dsp:sp>
    <dsp:sp modelId="{ABCCEE14-B87B-499B-879D-310E55D1A013}">
      <dsp:nvSpPr>
        <dsp:cNvPr id="0" name=""/>
        <dsp:cNvSpPr/>
      </dsp:nvSpPr>
      <dsp:spPr>
        <a:xfrm>
          <a:off x="4147207" y="350726"/>
          <a:ext cx="1804776" cy="1296539"/>
        </a:xfrm>
        <a:prstGeom prst="roundRect">
          <a:avLst>
            <a:gd name="adj" fmla="val 10000"/>
          </a:avLst>
        </a:prstGeom>
        <a:solidFill>
          <a:srgbClr val="E9DBA9"/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solidFill>
                <a:schemeClr val="tx1"/>
              </a:solidFill>
            </a:rPr>
            <a:t>Αν την πρώτη φορά κάθε διαδρομής την κάνω με παρέα.</a:t>
          </a:r>
          <a:endParaRPr lang="el-GR" sz="1600" b="1" kern="1200" dirty="0">
            <a:solidFill>
              <a:schemeClr val="tx1"/>
            </a:solidFill>
          </a:endParaRPr>
        </a:p>
      </dsp:txBody>
      <dsp:txXfrm>
        <a:off x="4185181" y="388700"/>
        <a:ext cx="1728828" cy="1220591"/>
      </dsp:txXfrm>
    </dsp:sp>
    <dsp:sp modelId="{253C168F-0435-4754-A01D-337A91DAD38A}">
      <dsp:nvSpPr>
        <dsp:cNvPr id="0" name=""/>
        <dsp:cNvSpPr/>
      </dsp:nvSpPr>
      <dsp:spPr>
        <a:xfrm>
          <a:off x="2167181" y="2106085"/>
          <a:ext cx="1304384" cy="1754962"/>
        </a:xfrm>
        <a:prstGeom prst="roundRect">
          <a:avLst>
            <a:gd name="adj" fmla="val 10000"/>
          </a:avLst>
        </a:prstGeom>
        <a:solidFill>
          <a:srgbClr val="E9DBA9"/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solidFill>
                <a:schemeClr val="tx1"/>
              </a:solidFill>
            </a:rPr>
            <a:t>Κάνοντας κολπάκια για να ξεχωρίζω το δεξί και το αριστερό</a:t>
          </a:r>
          <a:endParaRPr lang="el-GR" sz="1600" b="1" kern="1200" dirty="0">
            <a:solidFill>
              <a:schemeClr val="tx1"/>
            </a:solidFill>
          </a:endParaRPr>
        </a:p>
      </dsp:txBody>
      <dsp:txXfrm>
        <a:off x="2205385" y="2144289"/>
        <a:ext cx="1227976" cy="1678554"/>
      </dsp:txXfrm>
    </dsp:sp>
    <dsp:sp modelId="{9E5F047B-680B-43AE-9A3C-FFF83FD1DCE0}">
      <dsp:nvSpPr>
        <dsp:cNvPr id="0" name=""/>
        <dsp:cNvSpPr/>
      </dsp:nvSpPr>
      <dsp:spPr>
        <a:xfrm>
          <a:off x="4706772" y="2586509"/>
          <a:ext cx="1182994" cy="1149279"/>
        </a:xfrm>
        <a:prstGeom prst="roundRect">
          <a:avLst>
            <a:gd name="adj" fmla="val 10000"/>
          </a:avLst>
        </a:prstGeom>
        <a:solidFill>
          <a:srgbClr val="E9DBA9"/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solidFill>
                <a:schemeClr val="tx1"/>
              </a:solidFill>
            </a:rPr>
            <a:t>Βάζοντας  σημάδια στο δρόμο μου.</a:t>
          </a:r>
          <a:endParaRPr lang="el-GR" sz="1600" kern="1200" dirty="0">
            <a:solidFill>
              <a:schemeClr val="tx1"/>
            </a:solidFill>
          </a:endParaRPr>
        </a:p>
      </dsp:txBody>
      <dsp:txXfrm>
        <a:off x="4740433" y="2620170"/>
        <a:ext cx="1115672" cy="1081957"/>
      </dsp:txXfrm>
    </dsp:sp>
    <dsp:sp modelId="{D83FC178-0C2E-4272-A71F-4DA30205FFF2}">
      <dsp:nvSpPr>
        <dsp:cNvPr id="0" name=""/>
        <dsp:cNvSpPr/>
      </dsp:nvSpPr>
      <dsp:spPr>
        <a:xfrm>
          <a:off x="4109229" y="2317980"/>
          <a:ext cx="1804776" cy="1543067"/>
        </a:xfrm>
        <a:prstGeom prst="roundRect">
          <a:avLst>
            <a:gd name="adj" fmla="val 10000"/>
          </a:avLst>
        </a:prstGeom>
        <a:solidFill>
          <a:srgbClr val="E9DBA9"/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solidFill>
                <a:schemeClr val="tx1"/>
              </a:solidFill>
            </a:rPr>
            <a:t>Αν εμπιστεύομαι όλες τις αισθήσεις μου, αλλά και τη διαίσθησή μου.</a:t>
          </a:r>
          <a:endParaRPr lang="el-GR" sz="1600" b="1" kern="1200" dirty="0">
            <a:solidFill>
              <a:schemeClr val="tx1"/>
            </a:solidFill>
          </a:endParaRPr>
        </a:p>
      </dsp:txBody>
      <dsp:txXfrm>
        <a:off x="4154424" y="2363175"/>
        <a:ext cx="1714386" cy="14526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719DA-DED7-4A43-BD03-6E749C88106E}">
      <dsp:nvSpPr>
        <dsp:cNvPr id="0" name=""/>
        <dsp:cNvSpPr/>
      </dsp:nvSpPr>
      <dsp:spPr>
        <a:xfrm>
          <a:off x="3600414" y="0"/>
          <a:ext cx="4495800" cy="4495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Αν έχω  χρόνο</a:t>
          </a:r>
          <a:endParaRPr lang="el-GR" sz="2000" b="1" kern="1200" dirty="0"/>
        </a:p>
      </dsp:txBody>
      <dsp:txXfrm>
        <a:off x="5062673" y="224789"/>
        <a:ext cx="1571282" cy="674370"/>
      </dsp:txXfrm>
    </dsp:sp>
    <dsp:sp modelId="{D9AB8D48-34FC-412B-8395-605C0C67A53E}">
      <dsp:nvSpPr>
        <dsp:cNvPr id="0" name=""/>
        <dsp:cNvSpPr/>
      </dsp:nvSpPr>
      <dsp:spPr>
        <a:xfrm>
          <a:off x="4248462" y="819573"/>
          <a:ext cx="3371850" cy="33718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Αν φορώ  ρολόι</a:t>
          </a:r>
          <a:endParaRPr lang="el-GR" sz="2000" b="1" kern="1200" dirty="0"/>
        </a:p>
      </dsp:txBody>
      <dsp:txXfrm>
        <a:off x="5148745" y="1030313"/>
        <a:ext cx="1571282" cy="632221"/>
      </dsp:txXfrm>
    </dsp:sp>
    <dsp:sp modelId="{912827B0-64EC-43F3-917C-56F9CAFC6AE9}">
      <dsp:nvSpPr>
        <dsp:cNvPr id="0" name=""/>
        <dsp:cNvSpPr/>
      </dsp:nvSpPr>
      <dsp:spPr>
        <a:xfrm>
          <a:off x="4752531" y="1815156"/>
          <a:ext cx="2247900" cy="22479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Αν ακολουθώ τους δικούς μου ρυθμούς</a:t>
          </a:r>
          <a:endParaRPr lang="el-GR" sz="2000" b="1" kern="1200" dirty="0"/>
        </a:p>
      </dsp:txBody>
      <dsp:txXfrm>
        <a:off x="5081728" y="2377131"/>
        <a:ext cx="1589505" cy="11239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204DF-D502-4BD7-9E29-7A043114D9AC}">
      <dsp:nvSpPr>
        <dsp:cNvPr id="0" name=""/>
        <dsp:cNvSpPr/>
      </dsp:nvSpPr>
      <dsp:spPr>
        <a:xfrm>
          <a:off x="0" y="0"/>
          <a:ext cx="4495800" cy="44958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02E482-D0B9-403E-B337-3206DF44C173}">
      <dsp:nvSpPr>
        <dsp:cNvPr id="0" name=""/>
        <dsp:cNvSpPr/>
      </dsp:nvSpPr>
      <dsp:spPr>
        <a:xfrm>
          <a:off x="2247900" y="0"/>
          <a:ext cx="5905500" cy="4495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Μαθαίνω την ώρα με τη βοήθεια του σχολείου αλλά και των γονιών μου.</a:t>
          </a:r>
          <a:endParaRPr lang="el-GR" sz="2000" kern="1200" dirty="0"/>
        </a:p>
      </dsp:txBody>
      <dsp:txXfrm>
        <a:off x="2247900" y="0"/>
        <a:ext cx="5905500" cy="561976"/>
      </dsp:txXfrm>
    </dsp:sp>
    <dsp:sp modelId="{3937471D-22EA-47DB-9CAB-216B8AC2EDAC}">
      <dsp:nvSpPr>
        <dsp:cNvPr id="0" name=""/>
        <dsp:cNvSpPr/>
      </dsp:nvSpPr>
      <dsp:spPr>
        <a:xfrm>
          <a:off x="393383" y="561976"/>
          <a:ext cx="3709033" cy="370903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B2208D-B414-4A36-BB4D-17755790FA1F}">
      <dsp:nvSpPr>
        <dsp:cNvPr id="0" name=""/>
        <dsp:cNvSpPr/>
      </dsp:nvSpPr>
      <dsp:spPr>
        <a:xfrm>
          <a:off x="2247900" y="561976"/>
          <a:ext cx="5905500" cy="37090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Έχω και αναλογικό και ψηφιακό ρολόι.</a:t>
          </a:r>
          <a:endParaRPr lang="el-GR" sz="2000" kern="1200" dirty="0"/>
        </a:p>
      </dsp:txBody>
      <dsp:txXfrm>
        <a:off x="2247900" y="561976"/>
        <a:ext cx="5905500" cy="561976"/>
      </dsp:txXfrm>
    </dsp:sp>
    <dsp:sp modelId="{33C5C145-703B-4E7F-85D2-0CB22CEBBD6F}">
      <dsp:nvSpPr>
        <dsp:cNvPr id="0" name=""/>
        <dsp:cNvSpPr/>
      </dsp:nvSpPr>
      <dsp:spPr>
        <a:xfrm>
          <a:off x="786766" y="1123952"/>
          <a:ext cx="2922267" cy="292226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58C763-0816-43E9-9306-8DB363D44125}">
      <dsp:nvSpPr>
        <dsp:cNvPr id="0" name=""/>
        <dsp:cNvSpPr/>
      </dsp:nvSpPr>
      <dsp:spPr>
        <a:xfrm>
          <a:off x="2247900" y="1108727"/>
          <a:ext cx="5905500" cy="29222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Συνδυάζω διάφορα γεγονότα της ημέρας για να καταλάβω τι ώρα είναι.</a:t>
          </a:r>
          <a:endParaRPr lang="el-GR" sz="2000" kern="1200" dirty="0"/>
        </a:p>
      </dsp:txBody>
      <dsp:txXfrm>
        <a:off x="2247900" y="1108727"/>
        <a:ext cx="5905500" cy="561972"/>
      </dsp:txXfrm>
    </dsp:sp>
    <dsp:sp modelId="{86E75B83-1FF5-47D3-87A1-642DF2F20B04}">
      <dsp:nvSpPr>
        <dsp:cNvPr id="0" name=""/>
        <dsp:cNvSpPr/>
      </dsp:nvSpPr>
      <dsp:spPr>
        <a:xfrm>
          <a:off x="1180147" y="1685924"/>
          <a:ext cx="2135505" cy="213550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66816-B7C9-4404-9ECB-A4231E4C36B7}">
      <dsp:nvSpPr>
        <dsp:cNvPr id="0" name=""/>
        <dsp:cNvSpPr/>
      </dsp:nvSpPr>
      <dsp:spPr>
        <a:xfrm>
          <a:off x="2247900" y="1685924"/>
          <a:ext cx="5905500" cy="21355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Πηγαίνω εγκαίρως στις υποχρεώσεις μου.</a:t>
          </a:r>
          <a:endParaRPr lang="el-GR" sz="1900" kern="1200" dirty="0"/>
        </a:p>
      </dsp:txBody>
      <dsp:txXfrm>
        <a:off x="2247900" y="1685924"/>
        <a:ext cx="5905500" cy="561976"/>
      </dsp:txXfrm>
    </dsp:sp>
    <dsp:sp modelId="{546F86A1-92F9-40CD-AE11-5CF1F2590051}">
      <dsp:nvSpPr>
        <dsp:cNvPr id="0" name=""/>
        <dsp:cNvSpPr/>
      </dsp:nvSpPr>
      <dsp:spPr>
        <a:xfrm>
          <a:off x="1573530" y="2247901"/>
          <a:ext cx="1348738" cy="134873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B55694-BEA4-43C3-ADF4-B1BC2D107107}">
      <dsp:nvSpPr>
        <dsp:cNvPr id="0" name=""/>
        <dsp:cNvSpPr/>
      </dsp:nvSpPr>
      <dsp:spPr>
        <a:xfrm>
          <a:off x="2231187" y="2332858"/>
          <a:ext cx="5905500" cy="13487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Κάθε βράδυ ελέγχω το πρόγραμμα της επόμενης μέρας.</a:t>
          </a:r>
          <a:endParaRPr lang="el-GR" sz="1900" kern="1200" dirty="0"/>
        </a:p>
      </dsp:txBody>
      <dsp:txXfrm>
        <a:off x="2231187" y="2332858"/>
        <a:ext cx="5905500" cy="561976"/>
      </dsp:txXfrm>
    </dsp:sp>
    <dsp:sp modelId="{9EE56810-1778-48E9-8D13-1E50D7D6B178}">
      <dsp:nvSpPr>
        <dsp:cNvPr id="0" name=""/>
        <dsp:cNvSpPr/>
      </dsp:nvSpPr>
      <dsp:spPr>
        <a:xfrm>
          <a:off x="1966913" y="2809877"/>
          <a:ext cx="561972" cy="56197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BC74B-EAA8-4E3B-A788-C3EF08EABC81}">
      <dsp:nvSpPr>
        <dsp:cNvPr id="0" name=""/>
        <dsp:cNvSpPr/>
      </dsp:nvSpPr>
      <dsp:spPr>
        <a:xfrm>
          <a:off x="2247900" y="2809877"/>
          <a:ext cx="5905500" cy="5619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Σε μικρά </a:t>
          </a:r>
          <a:r>
            <a:rPr lang="el-GR" sz="1900" kern="1200" smtClean="0"/>
            <a:t>αυτοκόλλητα </a:t>
          </a:r>
          <a:r>
            <a:rPr lang="el-GR" sz="1900" kern="1200" smtClean="0"/>
            <a:t> </a:t>
          </a:r>
          <a:r>
            <a:rPr lang="el-GR" sz="1900" kern="1200" dirty="0" smtClean="0"/>
            <a:t>σημειώνω τις δουλειές μου.</a:t>
          </a:r>
          <a:endParaRPr lang="el-GR" sz="1900" kern="1200" dirty="0"/>
        </a:p>
      </dsp:txBody>
      <dsp:txXfrm>
        <a:off x="2247900" y="2809877"/>
        <a:ext cx="5905500" cy="5619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894B8-D6A5-4BC2-9528-64676C1F1856}">
      <dsp:nvSpPr>
        <dsp:cNvPr id="0" name=""/>
        <dsp:cNvSpPr/>
      </dsp:nvSpPr>
      <dsp:spPr>
        <a:xfrm>
          <a:off x="611504" y="0"/>
          <a:ext cx="6930390" cy="44958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200762-A2B4-45D5-A579-D00941BB8251}">
      <dsp:nvSpPr>
        <dsp:cNvPr id="0" name=""/>
        <dsp:cNvSpPr/>
      </dsp:nvSpPr>
      <dsp:spPr>
        <a:xfrm>
          <a:off x="8758" y="1348740"/>
          <a:ext cx="2624375" cy="1798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smtClean="0"/>
            <a:t>Χρειάζεται να μάθω περισσότερα για τη γλώσσα του σώματος.</a:t>
          </a:r>
          <a:endParaRPr lang="el-GR" sz="2200" kern="1200"/>
        </a:p>
      </dsp:txBody>
      <dsp:txXfrm>
        <a:off x="96545" y="1436527"/>
        <a:ext cx="2448801" cy="1622746"/>
      </dsp:txXfrm>
    </dsp:sp>
    <dsp:sp modelId="{80660AC1-942F-4A20-9589-DDF2178C810F}">
      <dsp:nvSpPr>
        <dsp:cNvPr id="0" name=""/>
        <dsp:cNvSpPr/>
      </dsp:nvSpPr>
      <dsp:spPr>
        <a:xfrm>
          <a:off x="2764512" y="1348740"/>
          <a:ext cx="2624375" cy="1798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smtClean="0"/>
            <a:t>Να καταλαβαίνω την ένταση και τον τόνο της φωνής του συνομιλητή μου.</a:t>
          </a:r>
          <a:endParaRPr lang="el-GR" sz="2200" kern="1200"/>
        </a:p>
      </dsp:txBody>
      <dsp:txXfrm>
        <a:off x="2852299" y="1436527"/>
        <a:ext cx="2448801" cy="1622746"/>
      </dsp:txXfrm>
    </dsp:sp>
    <dsp:sp modelId="{97D7DB2A-16A8-41A7-B5F6-BC51A7832AA1}">
      <dsp:nvSpPr>
        <dsp:cNvPr id="0" name=""/>
        <dsp:cNvSpPr/>
      </dsp:nvSpPr>
      <dsp:spPr>
        <a:xfrm>
          <a:off x="5520265" y="1348740"/>
          <a:ext cx="2624375" cy="1798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smtClean="0"/>
            <a:t>Με βοηθούν τα παιχνίδια ρόλων και ίσως  ένας παιδοψυχολόγος.</a:t>
          </a:r>
          <a:endParaRPr lang="el-GR" sz="2200" kern="1200"/>
        </a:p>
      </dsp:txBody>
      <dsp:txXfrm>
        <a:off x="5608052" y="1436527"/>
        <a:ext cx="2448801" cy="1622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B3EAC-1088-4EBC-8CCA-A7A40337445A}" type="datetimeFigureOut">
              <a:rPr lang="el-GR" smtClean="0"/>
              <a:t>7/12/2012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5BEC6-EAC3-4BC4-BC99-6C739D7645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425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5BEC6-EAC3-4BC4-BC99-6C739D7645A7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7549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6517AA2-1D6D-4D58-BD21-77338EAEEBD2}" type="datetimeFigureOut">
              <a:rPr lang="el-GR" smtClean="0"/>
              <a:t>7/12/2012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134C7C-F5F5-468A-A6E9-FBD2BC0CE27D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7AA2-1D6D-4D58-BD21-77338EAEEBD2}" type="datetimeFigureOut">
              <a:rPr lang="el-GR" smtClean="0"/>
              <a:t>7/12/2012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4C7C-F5F5-468A-A6E9-FBD2BC0CE27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6517AA2-1D6D-4D58-BD21-77338EAEEBD2}" type="datetimeFigureOut">
              <a:rPr lang="el-GR" smtClean="0"/>
              <a:t>7/12/2012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Ορθογώνιο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B134C7C-F5F5-468A-A6E9-FBD2BC0CE27D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7AA2-1D6D-4D58-BD21-77338EAEEBD2}" type="datetimeFigureOut">
              <a:rPr lang="el-GR" smtClean="0"/>
              <a:t>7/12/2012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134C7C-F5F5-468A-A6E9-FBD2BC0CE27D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7" name="Ορθογώνιο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2" name="Θέση ημερομηνίας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7AA2-1D6D-4D58-BD21-77338EAEEBD2}" type="datetimeFigureOut">
              <a:rPr lang="el-GR" smtClean="0"/>
              <a:t>7/12/2012</a:t>
            </a:fld>
            <a:endParaRPr lang="el-GR"/>
          </a:p>
        </p:txBody>
      </p:sp>
      <p:sp>
        <p:nvSpPr>
          <p:cNvPr id="13" name="Θέση αριθμού διαφάνειας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B134C7C-F5F5-468A-A6E9-FBD2BC0CE27D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Θέση υποσέλιδου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6517AA2-1D6D-4D58-BD21-77338EAEEBD2}" type="datetimeFigureOut">
              <a:rPr lang="el-GR" smtClean="0"/>
              <a:t>7/12/2012</a:t>
            </a:fld>
            <a:endParaRPr lang="el-GR"/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B134C7C-F5F5-468A-A6E9-FBD2BC0CE27D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Θέση υποσέλιδου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6517AA2-1D6D-4D58-BD21-77338EAEEBD2}" type="datetimeFigureOut">
              <a:rPr lang="el-GR" smtClean="0"/>
              <a:t>7/12/2012</a:t>
            </a:fld>
            <a:endParaRPr lang="el-GR"/>
          </a:p>
        </p:txBody>
      </p:sp>
      <p:sp>
        <p:nvSpPr>
          <p:cNvPr id="12" name="Θέση αριθμού διαφάνειας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B134C7C-F5F5-468A-A6E9-FBD2BC0CE27D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Θέση υποσέλιδου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16" name="Θέση κειμένου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5" name="Θέση κειμένου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7AA2-1D6D-4D58-BD21-77338EAEEBD2}" type="datetimeFigureOut">
              <a:rPr lang="el-GR" smtClean="0"/>
              <a:t>7/12/2012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134C7C-F5F5-468A-A6E9-FBD2BC0CE27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7AA2-1D6D-4D58-BD21-77338EAEEBD2}" type="datetimeFigureOut">
              <a:rPr lang="el-GR" smtClean="0"/>
              <a:t>7/12/2012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134C7C-F5F5-468A-A6E9-FBD2BC0CE27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7AA2-1D6D-4D58-BD21-77338EAEEBD2}" type="datetimeFigureOut">
              <a:rPr lang="el-GR" smtClean="0"/>
              <a:t>7/12/2012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134C7C-F5F5-468A-A6E9-FBD2BC0CE27D}" type="slidenum">
              <a:rPr lang="el-GR" smtClean="0"/>
              <a:t>‹#›</a:t>
            </a:fld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8" name="Ορθογώνιο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1" name="Ορθογώνιο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Θέση ημερομηνίας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6517AA2-1D6D-4D58-BD21-77338EAEEBD2}" type="datetimeFigureOut">
              <a:rPr lang="el-GR" smtClean="0"/>
              <a:t>7/12/2012</a:t>
            </a:fld>
            <a:endParaRPr lang="el-GR"/>
          </a:p>
        </p:txBody>
      </p:sp>
      <p:sp>
        <p:nvSpPr>
          <p:cNvPr id="13" name="Θέση αριθμού διαφάνειας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B134C7C-F5F5-468A-A6E9-FBD2BC0CE27D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Θέση υποσέλιδου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6517AA2-1D6D-4D58-BD21-77338EAEEBD2}" type="datetimeFigureOut">
              <a:rPr lang="el-GR" smtClean="0"/>
              <a:t>7/12/2012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Ορθογώνιο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B134C7C-F5F5-468A-A6E9-FBD2BC0CE27D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591272" y="4077072"/>
            <a:ext cx="6552728" cy="1828800"/>
          </a:xfrm>
        </p:spPr>
        <p:txBody>
          <a:bodyPr/>
          <a:lstStyle/>
          <a:p>
            <a:pPr algn="ctr"/>
            <a:r>
              <a:rPr lang="el-GR" dirty="0" smtClean="0"/>
              <a:t>Τακτικεσ επιτυχιασ στον εξω </a:t>
            </a:r>
            <a:r>
              <a:rPr lang="el-GR" dirty="0" err="1" smtClean="0"/>
              <a:t>κοσμο</a:t>
            </a:r>
            <a:r>
              <a:rPr lang="el-GR" dirty="0" smtClean="0"/>
              <a:t> </a:t>
            </a:r>
            <a:r>
              <a:rPr lang="el-GR" dirty="0" smtClean="0"/>
              <a:t> 17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Ασίκη Ζωή / 1</a:t>
            </a:r>
            <a:r>
              <a:rPr lang="el-GR" baseline="30000" dirty="0" smtClean="0"/>
              <a:t>ο</a:t>
            </a:r>
            <a:r>
              <a:rPr lang="el-GR" dirty="0" smtClean="0"/>
              <a:t> Δημοτικό Σχολείο Ελευθερούπολης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91" y="129743"/>
            <a:ext cx="6934200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72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4" b="11554"/>
          <a:stretch/>
        </p:blipFill>
        <p:spPr bwMode="auto">
          <a:xfrm>
            <a:off x="395536" y="1484784"/>
            <a:ext cx="820891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58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«Θέλω να είμαι πιο κοινωνικός στις επαφές μου»</a:t>
            </a:r>
            <a:endParaRPr lang="el-GR" dirty="0"/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72157539"/>
              </p:ext>
            </p:extLst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817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/>
              <a:t>«Χρειάζομαι εξάσκηση στη διαχείριση  των χρημάτων»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3886200" cy="50797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400" dirty="0" smtClean="0"/>
              <a:t> </a:t>
            </a:r>
            <a:endParaRPr lang="el-GR" sz="240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7"/>
            <a:ext cx="3816424" cy="475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3"/>
            <a:ext cx="3384376" cy="264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65104"/>
            <a:ext cx="3384376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45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/>
              <a:t>«Βοηθήστε με να βρω το χώρο που μπορώ να αποδώσω»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11271"/>
            <a:ext cx="5129612" cy="168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323528" y="4005064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dirty="0" smtClean="0"/>
              <a:t>Μπορώ να </a:t>
            </a:r>
            <a:r>
              <a:rPr lang="el-GR" sz="2800" dirty="0"/>
              <a:t>δοκιμάσω </a:t>
            </a:r>
            <a:r>
              <a:rPr lang="el-GR" sz="2800" dirty="0" smtClean="0"/>
              <a:t>διάφορες  εξωσχολικές    δραστηριότητες και να επιτύχω αν:</a:t>
            </a:r>
            <a:endParaRPr lang="el-GR" sz="2800" dirty="0"/>
          </a:p>
        </p:txBody>
      </p:sp>
      <p:sp>
        <p:nvSpPr>
          <p:cNvPr id="5" name="Ορθογώνιο 4"/>
          <p:cNvSpPr/>
          <p:nvPr/>
        </p:nvSpPr>
        <p:spPr>
          <a:xfrm>
            <a:off x="1242588" y="5013176"/>
            <a:ext cx="2448272" cy="1296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1.Η μέθοδος είναι κατάλληλη για εμένα.  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5508104" y="4959171"/>
            <a:ext cx="2376264" cy="1579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2.Ο προπονητής μου  σεβαστεί τις ανάγκες μου και ενισχύσει την αυτοεκτίμησή μου.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612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64096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«</a:t>
            </a:r>
            <a:r>
              <a:rPr lang="el-GR" sz="4000" dirty="0"/>
              <a:t>Αφήστε με να πάρω την ευθύνη του εαυτού </a:t>
            </a:r>
            <a:r>
              <a:rPr lang="el-GR" sz="4000" dirty="0" smtClean="0"/>
              <a:t>μου και εγώ θα τα καταφέρω»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Χρειάζομαι: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Επεξήγηση με σύννεφο 3"/>
          <p:cNvSpPr/>
          <p:nvPr/>
        </p:nvSpPr>
        <p:spPr>
          <a:xfrm>
            <a:off x="480382" y="3140968"/>
            <a:ext cx="2205136" cy="1368152"/>
          </a:xfrm>
          <a:prstGeom prst="cloudCallout">
            <a:avLst>
              <a:gd name="adj1" fmla="val 82823"/>
              <a:gd name="adj2" fmla="val 766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Περισσότερο χρόνο</a:t>
            </a:r>
            <a:endParaRPr lang="el-GR" dirty="0"/>
          </a:p>
        </p:txBody>
      </p:sp>
      <p:sp>
        <p:nvSpPr>
          <p:cNvPr id="5" name="Επεξήγηση με σύννεφο 4"/>
          <p:cNvSpPr/>
          <p:nvPr/>
        </p:nvSpPr>
        <p:spPr>
          <a:xfrm>
            <a:off x="6161048" y="1700808"/>
            <a:ext cx="2376264" cy="1152708"/>
          </a:xfrm>
          <a:prstGeom prst="cloudCallout">
            <a:avLst>
              <a:gd name="adj1" fmla="val -9172"/>
              <a:gd name="adj2" fmla="val 1298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Λίγη  βοήθεια</a:t>
            </a:r>
            <a:endParaRPr lang="el-GR" dirty="0"/>
          </a:p>
        </p:txBody>
      </p:sp>
      <p:sp>
        <p:nvSpPr>
          <p:cNvPr id="6" name="Επεξήγηση με σύννεφο 5"/>
          <p:cNvSpPr/>
          <p:nvPr/>
        </p:nvSpPr>
        <p:spPr>
          <a:xfrm>
            <a:off x="2697591" y="1843545"/>
            <a:ext cx="2534580" cy="1140043"/>
          </a:xfrm>
          <a:prstGeom prst="cloudCallout">
            <a:avLst>
              <a:gd name="adj1" fmla="val 64440"/>
              <a:gd name="adj2" fmla="val 1487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Κατάλληλο τρόπο</a:t>
            </a:r>
            <a:endParaRPr lang="el-GR" dirty="0"/>
          </a:p>
          <a:p>
            <a:pPr algn="ctr"/>
            <a:endParaRPr lang="el-G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882" y="4221088"/>
            <a:ext cx="4496494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2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«</a:t>
            </a:r>
            <a:r>
              <a:rPr lang="el-GR" dirty="0" smtClean="0"/>
              <a:t>Μπορώ να προσπαθήσω και να γίνω ότι θέλω όταν μεγαλώσω»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57" y="2276872"/>
            <a:ext cx="7763799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75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6"/>
          <a:stretch/>
        </p:blipFill>
        <p:spPr bwMode="auto">
          <a:xfrm>
            <a:off x="-2728" y="974834"/>
            <a:ext cx="9144000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63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Τακτικές επιτυχίας στον έξω κόσμο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Το παιδί  για να βγει στον έξω κόσμο χρειάζεται από τους γονείς: </a:t>
            </a:r>
            <a:endParaRPr lang="el-GR" dirty="0"/>
          </a:p>
        </p:txBody>
      </p:sp>
      <p:graphicFrame>
        <p:nvGraphicFramePr>
          <p:cNvPr id="6" name="Διάγραμμα 5"/>
          <p:cNvGraphicFramePr/>
          <p:nvPr>
            <p:extLst>
              <p:ext uri="{D42A27DB-BD31-4B8C-83A1-F6EECF244321}">
                <p14:modId xmlns:p14="http://schemas.microsoft.com/office/powerpoint/2010/main" val="3674222965"/>
              </p:ext>
            </p:extLst>
          </p:nvPr>
        </p:nvGraphicFramePr>
        <p:xfrm>
          <a:off x="755576" y="2708920"/>
          <a:ext cx="7632848" cy="304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987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5" y="-171400"/>
            <a:ext cx="9143109" cy="8807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-2196752" y="0"/>
            <a:ext cx="7704856" cy="1121861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                </a:t>
            </a:r>
            <a:r>
              <a:rPr lang="el-GR" b="1" dirty="0" smtClean="0"/>
              <a:t>«</a:t>
            </a:r>
            <a:r>
              <a:rPr lang="el-GR" sz="3600" b="1" dirty="0" smtClean="0"/>
              <a:t>Μπορώ να πηγαίνω παντού</a:t>
            </a:r>
            <a:br>
              <a:rPr lang="el-GR" sz="3600" b="1" dirty="0" smtClean="0"/>
            </a:br>
            <a:r>
              <a:rPr lang="el-GR" sz="3600" b="1" dirty="0" smtClean="0"/>
              <a:t>               μόνος -η μου»</a:t>
            </a:r>
            <a:endParaRPr 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 </a:t>
            </a:r>
            <a:endParaRPr lang="el-GR" dirty="0"/>
          </a:p>
        </p:txBody>
      </p:sp>
      <p:graphicFrame>
        <p:nvGraphicFramePr>
          <p:cNvPr id="4" name="Διάγραμμα 3"/>
          <p:cNvGraphicFramePr/>
          <p:nvPr>
            <p:extLst>
              <p:ext uri="{D42A27DB-BD31-4B8C-83A1-F6EECF244321}">
                <p14:modId xmlns:p14="http://schemas.microsoft.com/office/powerpoint/2010/main" val="2231019697"/>
              </p:ext>
            </p:extLst>
          </p:nvPr>
        </p:nvGraphicFramePr>
        <p:xfrm>
          <a:off x="2987824" y="2996952"/>
          <a:ext cx="5951984" cy="3861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1433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Έλλειψη 5"/>
          <p:cNvSpPr/>
          <p:nvPr/>
        </p:nvSpPr>
        <p:spPr>
          <a:xfrm>
            <a:off x="179512" y="1772816"/>
            <a:ext cx="8856984" cy="432048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«Έχω δίπλα μου ανθρώπους που με στηρίζουν»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539552" y="2204864"/>
            <a:ext cx="8153400" cy="4495800"/>
          </a:xfrm>
        </p:spPr>
        <p:txBody>
          <a:bodyPr/>
          <a:lstStyle/>
          <a:p>
            <a:pPr marL="0" indent="0">
              <a:buNone/>
            </a:pPr>
            <a:endParaRPr lang="el-GR" dirty="0" smtClean="0"/>
          </a:p>
          <a:p>
            <a:r>
              <a:rPr lang="el-GR" dirty="0" smtClean="0"/>
              <a:t>Τους φίλους μου.</a:t>
            </a:r>
          </a:p>
          <a:p>
            <a:r>
              <a:rPr lang="el-GR" dirty="0" smtClean="0"/>
              <a:t>Ανθρώπους εμπιστοσύνης.</a:t>
            </a:r>
          </a:p>
          <a:p>
            <a:r>
              <a:rPr lang="el-GR" dirty="0" smtClean="0"/>
              <a:t>Ξέρω τα δυνατά μου σημεία αλλά κα τις αδυναμίες </a:t>
            </a:r>
            <a:r>
              <a:rPr lang="el-GR" dirty="0" smtClean="0"/>
              <a:t>μου και δε διστάζω να ζητήσω πληροφορίες.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89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« Μπορώ να χρησιμοποιήσω την τεχνολογία»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529851"/>
            <a:ext cx="7056784" cy="477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88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Επεξήγηση με σύννεφο 2"/>
          <p:cNvSpPr/>
          <p:nvPr/>
        </p:nvSpPr>
        <p:spPr>
          <a:xfrm>
            <a:off x="3267294" y="1860936"/>
            <a:ext cx="2592288" cy="1822262"/>
          </a:xfrm>
          <a:prstGeom prst="cloudCallout">
            <a:avLst>
              <a:gd name="adj1" fmla="val 7493"/>
              <a:gd name="adj2" fmla="val 7846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accent2"/>
                </a:solidFill>
              </a:rPr>
              <a:t>Πληροφορίες</a:t>
            </a:r>
            <a:endParaRPr lang="el-GR" dirty="0">
              <a:solidFill>
                <a:schemeClr val="accent2"/>
              </a:solidFill>
            </a:endParaRP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/>
              <a:t>«Η επανάληψη </a:t>
            </a:r>
            <a:r>
              <a:rPr lang="el-GR" dirty="0" smtClean="0"/>
              <a:t> </a:t>
            </a:r>
            <a:r>
              <a:rPr lang="el-GR" dirty="0"/>
              <a:t>βοηθάει </a:t>
            </a:r>
            <a:r>
              <a:rPr lang="el-GR" dirty="0" smtClean="0"/>
              <a:t>τη μνήμη μου»</a:t>
            </a:r>
            <a:endParaRPr lang="el-GR" dirty="0"/>
          </a:p>
        </p:txBody>
      </p:sp>
      <p:sp>
        <p:nvSpPr>
          <p:cNvPr id="2" name="Επεξήγηση με σύννεφο 1"/>
          <p:cNvSpPr/>
          <p:nvPr/>
        </p:nvSpPr>
        <p:spPr>
          <a:xfrm>
            <a:off x="251520" y="2492896"/>
            <a:ext cx="2744725" cy="1608940"/>
          </a:xfrm>
          <a:prstGeom prst="cloudCallout">
            <a:avLst>
              <a:gd name="adj1" fmla="val 75578"/>
              <a:gd name="adj2" fmla="val 8488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accent2"/>
                </a:solidFill>
              </a:rPr>
              <a:t>Ονόματα</a:t>
            </a:r>
            <a:endParaRPr lang="el-GR" dirty="0">
              <a:solidFill>
                <a:schemeClr val="accent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371496"/>
            <a:ext cx="2088232" cy="157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Επεξήγηση με σύννεφο 6"/>
          <p:cNvSpPr/>
          <p:nvPr/>
        </p:nvSpPr>
        <p:spPr>
          <a:xfrm>
            <a:off x="6156176" y="1825589"/>
            <a:ext cx="2520280" cy="1286568"/>
          </a:xfrm>
          <a:prstGeom prst="cloudCallout">
            <a:avLst>
              <a:gd name="adj1" fmla="val -54916"/>
              <a:gd name="adj2" fmla="val 15403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accent2"/>
                </a:solidFill>
              </a:rPr>
              <a:t>Οδηγίες  με σαφή και συνοπτικό τρόπο</a:t>
            </a:r>
            <a:endParaRPr lang="el-GR" dirty="0">
              <a:solidFill>
                <a:schemeClr val="accent2"/>
              </a:solidFill>
            </a:endParaRPr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468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«Μπορώ να οργανωθώ και να τα καταφέρω»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65522705"/>
              </p:ext>
            </p:extLst>
          </p:nvPr>
        </p:nvGraphicFramePr>
        <p:xfrm>
          <a:off x="539552" y="1685853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273630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52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«Με δυσκολεύει το ρολόι και δεν έχω καλή αίσθηση του χρόνου»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64108195"/>
              </p:ext>
            </p:extLst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699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«Με βοηθούν τα οπτικά ερεθίσματα»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572001" y="1632956"/>
            <a:ext cx="3886200" cy="4572000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96044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940" y="1663882"/>
            <a:ext cx="3636088" cy="162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939" y="3284984"/>
            <a:ext cx="3779489" cy="255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30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άμεσος">
  <a:themeElements>
    <a:clrScheme name="Ζωντάνι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Πλέγμα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608</TotalTime>
  <Words>379</Words>
  <Application>Microsoft Office PowerPoint</Application>
  <PresentationFormat>Προβολή στην οθόνη (4:3)</PresentationFormat>
  <Paragraphs>63</Paragraphs>
  <Slides>16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Διάμεσος</vt:lpstr>
      <vt:lpstr>Τακτικεσ επιτυχιασ στον εξω κοσμο  17</vt:lpstr>
      <vt:lpstr>Τακτικές επιτυχίας στον έξω κόσμο</vt:lpstr>
      <vt:lpstr>                «Μπορώ να πηγαίνω παντού                μόνος -η μου»</vt:lpstr>
      <vt:lpstr>«Έχω δίπλα μου ανθρώπους που με στηρίζουν» </vt:lpstr>
      <vt:lpstr>« Μπορώ να χρησιμοποιήσω την τεχνολογία»</vt:lpstr>
      <vt:lpstr>«Η επανάληψη  βοηθάει τη μνήμη μου»</vt:lpstr>
      <vt:lpstr>«Μπορώ να οργανωθώ και να τα καταφέρω»</vt:lpstr>
      <vt:lpstr>«Με δυσκολεύει το ρολόι και δεν έχω καλή αίσθηση του χρόνου»</vt:lpstr>
      <vt:lpstr>«Με βοηθούν τα οπτικά ερεθίσματα»</vt:lpstr>
      <vt:lpstr>Παρουσίαση του PowerPoint</vt:lpstr>
      <vt:lpstr>«Θέλω να είμαι πιο κοινωνικός στις επαφές μου»</vt:lpstr>
      <vt:lpstr>«Χρειάζομαι εξάσκηση στη διαχείριση  των χρημάτων»</vt:lpstr>
      <vt:lpstr>«Βοηθήστε με να βρω το χώρο που μπορώ να αποδώσω»</vt:lpstr>
      <vt:lpstr>«Αφήστε με να πάρω την ευθύνη του εαυτού μου και εγώ θα τα καταφέρω»</vt:lpstr>
      <vt:lpstr>«Μπορώ να προσπαθήσω και να γίνω ότι θέλω όταν μεγαλώσω»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Τακτικές επιτυχίας στον έξω κόσμο</dc:title>
  <dc:creator>user</dc:creator>
  <cp:lastModifiedBy>user</cp:lastModifiedBy>
  <cp:revision>66</cp:revision>
  <dcterms:created xsi:type="dcterms:W3CDTF">2012-12-02T15:45:55Z</dcterms:created>
  <dcterms:modified xsi:type="dcterms:W3CDTF">2012-12-07T18:43:47Z</dcterms:modified>
</cp:coreProperties>
</file>